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diagrams/drawing5.xml" ContentType="application/vnd.ms-office.drawingml.diagramDrawing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</p:sldMasterIdLst>
  <p:notesMasterIdLst>
    <p:notesMasterId r:id="rId19"/>
  </p:notesMasterIdLst>
  <p:sldIdLst>
    <p:sldId id="263" r:id="rId2"/>
    <p:sldId id="364" r:id="rId3"/>
    <p:sldId id="269" r:id="rId4"/>
    <p:sldId id="356" r:id="rId5"/>
    <p:sldId id="266" r:id="rId6"/>
    <p:sldId id="367" r:id="rId7"/>
    <p:sldId id="274" r:id="rId8"/>
    <p:sldId id="368" r:id="rId9"/>
    <p:sldId id="354" r:id="rId10"/>
    <p:sldId id="369" r:id="rId11"/>
    <p:sldId id="351" r:id="rId12"/>
    <p:sldId id="271" r:id="rId13"/>
    <p:sldId id="366" r:id="rId14"/>
    <p:sldId id="365" r:id="rId15"/>
    <p:sldId id="324" r:id="rId16"/>
    <p:sldId id="352" r:id="rId17"/>
    <p:sldId id="302" r:id="rId18"/>
  </p:sldIdLst>
  <p:sldSz cx="9144000" cy="6858000" type="screen4x3"/>
  <p:notesSz cx="6858000" cy="9144000"/>
  <p:custDataLst>
    <p:tags r:id="rId20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6600"/>
    <a:srgbClr val="FF9900"/>
    <a:srgbClr val="FF9933"/>
    <a:srgbClr val="952B5B"/>
    <a:srgbClr val="FFFF99"/>
    <a:srgbClr val="FF99FF"/>
    <a:srgbClr val="FF99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5507" autoAdjust="0"/>
  </p:normalViewPr>
  <p:slideViewPr>
    <p:cSldViewPr>
      <p:cViewPr>
        <p:scale>
          <a:sx n="70" d="100"/>
          <a:sy n="70" d="100"/>
        </p:scale>
        <p:origin x="-1164" y="-8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864"/>
    </p:cViewPr>
  </p:sorter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F52DC3-8894-4A73-9F15-AEA33D6BBDE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9E784B-DFB3-4761-A060-6473CA3BB5C5}">
      <dgm:prSet custT="1"/>
      <dgm:spPr>
        <a:solidFill>
          <a:schemeClr val="tx2">
            <a:lumMod val="20000"/>
            <a:lumOff val="80000"/>
          </a:schemeClr>
        </a:solidFill>
        <a:ln w="38100">
          <a:solidFill>
            <a:srgbClr val="7030A0"/>
          </a:solidFill>
        </a:ln>
      </dgm:spPr>
      <dgm:t>
        <a:bodyPr anchor="t"/>
        <a:lstStyle/>
        <a:p>
          <a:pPr rtl="0"/>
          <a:r>
            <a: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Правильно и в то же время достаточно эмоционально откликаться на поведение окружающих людей и их состояние.</a:t>
          </a:r>
          <a:endParaRPr lang="ru-RU" sz="2400" b="1" dirty="0">
            <a:solidFill>
              <a:srgbClr val="FF0000"/>
            </a:solidFill>
          </a:endParaRPr>
        </a:p>
      </dgm:t>
    </dgm:pt>
    <dgm:pt modelId="{9E50AABB-9424-46B3-BFD6-ED330454C8DE}" type="sibTrans" cxnId="{9514A969-C702-4609-9755-D7C5AB81C122}">
      <dgm:prSet/>
      <dgm:spPr/>
      <dgm:t>
        <a:bodyPr/>
        <a:lstStyle/>
        <a:p>
          <a:endParaRPr lang="ru-RU"/>
        </a:p>
      </dgm:t>
    </dgm:pt>
    <dgm:pt modelId="{A41BAA7A-5AC5-4C05-BAC1-BFE907FFCD3F}" type="parTrans" cxnId="{9514A969-C702-4609-9755-D7C5AB81C122}">
      <dgm:prSet/>
      <dgm:spPr/>
      <dgm:t>
        <a:bodyPr/>
        <a:lstStyle/>
        <a:p>
          <a:endParaRPr lang="ru-RU"/>
        </a:p>
      </dgm:t>
    </dgm:pt>
    <dgm:pt modelId="{535B1C74-0A1F-4390-877B-2A711CC9804C}">
      <dgm:prSet custT="1"/>
      <dgm:spPr>
        <a:solidFill>
          <a:schemeClr val="tx2">
            <a:lumMod val="20000"/>
            <a:lumOff val="80000"/>
          </a:schemeClr>
        </a:solidFill>
        <a:ln w="38100">
          <a:solidFill>
            <a:srgbClr val="7030A0"/>
          </a:solidFill>
        </a:ln>
      </dgm:spPr>
      <dgm:t>
        <a:bodyPr anchor="t"/>
        <a:lstStyle/>
        <a:p>
          <a:pPr rtl="0"/>
          <a:r>
            <a: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Обладать необходимыми навыками общения, уметь пользоваться ими в зависимости от индивидуальных особенностей тех, с кем общаешься.</a:t>
          </a:r>
          <a:endParaRPr kumimoji="1" lang="ru-RU" sz="2000" b="1" dirty="0" smtClean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  <a:p>
          <a:pPr rtl="0"/>
          <a:endParaRPr kumimoji="1" lang="ru-RU" sz="2000" b="1" dirty="0" smtClean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  <a:p>
          <a:pPr rtl="0"/>
          <a:endParaRPr kumimoji="1" lang="ru-RU" sz="2000" b="1" dirty="0" smtClean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  <a:p>
          <a:pPr rtl="0"/>
          <a:endParaRPr kumimoji="1" lang="ru-RU" sz="2000" b="1" dirty="0" smtClean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  <a:p>
          <a:pPr rtl="0"/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68C77EE7-EA6B-4D37-93A7-D6B194579D91}" type="parTrans" cxnId="{52753644-C887-409D-9350-BD9EF609A73F}">
      <dgm:prSet/>
      <dgm:spPr/>
      <dgm:t>
        <a:bodyPr/>
        <a:lstStyle/>
        <a:p>
          <a:endParaRPr lang="ru-RU"/>
        </a:p>
      </dgm:t>
    </dgm:pt>
    <dgm:pt modelId="{D782659E-4FE3-49CA-937E-97AAD4E0D714}" type="sibTrans" cxnId="{52753644-C887-409D-9350-BD9EF609A73F}">
      <dgm:prSet/>
      <dgm:spPr/>
      <dgm:t>
        <a:bodyPr/>
        <a:lstStyle/>
        <a:p>
          <a:endParaRPr lang="ru-RU"/>
        </a:p>
      </dgm:t>
    </dgm:pt>
    <dgm:pt modelId="{5C554690-AF50-4C33-BA45-155812EAEEC6}">
      <dgm:prSet custT="1"/>
      <dgm:spPr>
        <a:solidFill>
          <a:schemeClr val="tx2">
            <a:lumMod val="20000"/>
            <a:lumOff val="80000"/>
          </a:schemeClr>
        </a:solidFill>
        <a:ln w="38100">
          <a:solidFill>
            <a:srgbClr val="7030A0"/>
          </a:solidFill>
        </a:ln>
      </dgm:spPr>
      <dgm:t>
        <a:bodyPr anchor="t"/>
        <a:lstStyle/>
        <a:p>
          <a:pPr rtl="0"/>
          <a:r>
            <a: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Умение разбираться в других людях и верно оценивать их характер, поступки, отношения.</a:t>
          </a:r>
          <a:endParaRPr lang="ru-RU" sz="2400" dirty="0">
            <a:solidFill>
              <a:srgbClr val="002060"/>
            </a:solidFill>
          </a:endParaRPr>
        </a:p>
      </dgm:t>
    </dgm:pt>
    <dgm:pt modelId="{F541E156-C99F-4FBB-B51D-BAF596B1B930}" type="sibTrans" cxnId="{1001E59D-F813-4E09-893F-6187B7B242EF}">
      <dgm:prSet/>
      <dgm:spPr>
        <a:solidFill>
          <a:srgbClr val="7030A0"/>
        </a:solidFill>
      </dgm:spPr>
      <dgm:t>
        <a:bodyPr/>
        <a:lstStyle/>
        <a:p>
          <a:endParaRPr lang="ru-RU"/>
        </a:p>
      </dgm:t>
    </dgm:pt>
    <dgm:pt modelId="{EDEEA0A9-CD64-435B-86AA-DE95C9829FDD}" type="parTrans" cxnId="{1001E59D-F813-4E09-893F-6187B7B242EF}">
      <dgm:prSet/>
      <dgm:spPr/>
      <dgm:t>
        <a:bodyPr/>
        <a:lstStyle/>
        <a:p>
          <a:endParaRPr lang="ru-RU"/>
        </a:p>
      </dgm:t>
    </dgm:pt>
    <dgm:pt modelId="{FDC7EB16-BD34-44B1-A902-952840E2CE92}" type="pres">
      <dgm:prSet presAssocID="{D3F52DC3-8894-4A73-9F15-AEA33D6BBDE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D35F23-9A8F-4D30-92D6-F14518D73261}" type="pres">
      <dgm:prSet presAssocID="{5C554690-AF50-4C33-BA45-155812EAEEC6}" presName="node" presStyleLbl="node1" presStyleIdx="0" presStyleCnt="3" custScaleX="167431" custScaleY="173673" custLinFactNeighborX="-13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4CB869-910B-4F91-B1DE-A4B9CD59E52C}" type="pres">
      <dgm:prSet presAssocID="{F541E156-C99F-4FBB-B51D-BAF596B1B930}" presName="sibTrans" presStyleLbl="sibTrans2D1" presStyleIdx="0" presStyleCnt="2"/>
      <dgm:spPr/>
      <dgm:t>
        <a:bodyPr/>
        <a:lstStyle/>
        <a:p>
          <a:endParaRPr lang="ru-RU"/>
        </a:p>
      </dgm:t>
    </dgm:pt>
    <dgm:pt modelId="{2750B69D-6E4A-461C-9329-5B5C59E4B3F1}" type="pres">
      <dgm:prSet presAssocID="{F541E156-C99F-4FBB-B51D-BAF596B1B930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F4E2CF59-9D1A-4477-9580-2805CC30B71A}" type="pres">
      <dgm:prSet presAssocID="{949E784B-DFB3-4761-A060-6473CA3BB5C5}" presName="node" presStyleLbl="node1" presStyleIdx="1" presStyleCnt="3" custAng="0" custScaleX="188863" custScaleY="173673" custLinFactNeighborX="-14151" custLinFactNeighborY="4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B11C06-CDD2-4722-B3D3-6178478D6D3D}" type="pres">
      <dgm:prSet presAssocID="{9E50AABB-9424-46B3-BFD6-ED330454C8DE}" presName="sibTrans" presStyleLbl="sibTrans2D1" presStyleIdx="1" presStyleCnt="2"/>
      <dgm:spPr/>
      <dgm:t>
        <a:bodyPr/>
        <a:lstStyle/>
        <a:p>
          <a:endParaRPr lang="ru-RU"/>
        </a:p>
      </dgm:t>
    </dgm:pt>
    <dgm:pt modelId="{EE6E40A8-73D6-40A0-A5D4-EBE29C01563A}" type="pres">
      <dgm:prSet presAssocID="{9E50AABB-9424-46B3-BFD6-ED330454C8DE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728F223B-FF7D-4662-B1AE-7B7F39C4BBC6}" type="pres">
      <dgm:prSet presAssocID="{535B1C74-0A1F-4390-877B-2A711CC9804C}" presName="node" presStyleLbl="node1" presStyleIdx="2" presStyleCnt="3" custScaleX="175697" custScaleY="173673" custLinFactNeighborX="-44550" custLinFactNeighborY="11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CF9AD4-25F4-4D4A-9FE8-E41482B2FE1C}" type="presOf" srcId="{D3F52DC3-8894-4A73-9F15-AEA33D6BBDEB}" destId="{FDC7EB16-BD34-44B1-A902-952840E2CE92}" srcOrd="0" destOrd="0" presId="urn:microsoft.com/office/officeart/2005/8/layout/process1"/>
    <dgm:cxn modelId="{52753644-C887-409D-9350-BD9EF609A73F}" srcId="{D3F52DC3-8894-4A73-9F15-AEA33D6BBDEB}" destId="{535B1C74-0A1F-4390-877B-2A711CC9804C}" srcOrd="2" destOrd="0" parTransId="{68C77EE7-EA6B-4D37-93A7-D6B194579D91}" sibTransId="{D782659E-4FE3-49CA-937E-97AAD4E0D714}"/>
    <dgm:cxn modelId="{C7CACEDE-AD18-432A-9D10-593B89EED86C}" type="presOf" srcId="{F541E156-C99F-4FBB-B51D-BAF596B1B930}" destId="{DA4CB869-910B-4F91-B1DE-A4B9CD59E52C}" srcOrd="0" destOrd="0" presId="urn:microsoft.com/office/officeart/2005/8/layout/process1"/>
    <dgm:cxn modelId="{0249B2EB-94AE-4637-9911-D3C8DF882DAF}" type="presOf" srcId="{949E784B-DFB3-4761-A060-6473CA3BB5C5}" destId="{F4E2CF59-9D1A-4477-9580-2805CC30B71A}" srcOrd="0" destOrd="0" presId="urn:microsoft.com/office/officeart/2005/8/layout/process1"/>
    <dgm:cxn modelId="{9514A969-C702-4609-9755-D7C5AB81C122}" srcId="{D3F52DC3-8894-4A73-9F15-AEA33D6BBDEB}" destId="{949E784B-DFB3-4761-A060-6473CA3BB5C5}" srcOrd="1" destOrd="0" parTransId="{A41BAA7A-5AC5-4C05-BAC1-BFE907FFCD3F}" sibTransId="{9E50AABB-9424-46B3-BFD6-ED330454C8DE}"/>
    <dgm:cxn modelId="{AB9D11A5-301D-4CC0-B4E9-A66B5AEFF9A5}" type="presOf" srcId="{9E50AABB-9424-46B3-BFD6-ED330454C8DE}" destId="{EE6E40A8-73D6-40A0-A5D4-EBE29C01563A}" srcOrd="1" destOrd="0" presId="urn:microsoft.com/office/officeart/2005/8/layout/process1"/>
    <dgm:cxn modelId="{6DAB33A3-88BD-4ADA-A5C5-5B8FC0AF417B}" type="presOf" srcId="{5C554690-AF50-4C33-BA45-155812EAEEC6}" destId="{1DD35F23-9A8F-4D30-92D6-F14518D73261}" srcOrd="0" destOrd="0" presId="urn:microsoft.com/office/officeart/2005/8/layout/process1"/>
    <dgm:cxn modelId="{174CCE1A-B06A-4930-BA82-8490022D3163}" type="presOf" srcId="{F541E156-C99F-4FBB-B51D-BAF596B1B930}" destId="{2750B69D-6E4A-461C-9329-5B5C59E4B3F1}" srcOrd="1" destOrd="0" presId="urn:microsoft.com/office/officeart/2005/8/layout/process1"/>
    <dgm:cxn modelId="{19CD1076-07AD-4352-9DB3-319DE56F75E0}" type="presOf" srcId="{9E50AABB-9424-46B3-BFD6-ED330454C8DE}" destId="{CFB11C06-CDD2-4722-B3D3-6178478D6D3D}" srcOrd="0" destOrd="0" presId="urn:microsoft.com/office/officeart/2005/8/layout/process1"/>
    <dgm:cxn modelId="{BEF44F17-CAA7-4A40-B797-44CD09F10FE4}" type="presOf" srcId="{535B1C74-0A1F-4390-877B-2A711CC9804C}" destId="{728F223B-FF7D-4662-B1AE-7B7F39C4BBC6}" srcOrd="0" destOrd="0" presId="urn:microsoft.com/office/officeart/2005/8/layout/process1"/>
    <dgm:cxn modelId="{1001E59D-F813-4E09-893F-6187B7B242EF}" srcId="{D3F52DC3-8894-4A73-9F15-AEA33D6BBDEB}" destId="{5C554690-AF50-4C33-BA45-155812EAEEC6}" srcOrd="0" destOrd="0" parTransId="{EDEEA0A9-CD64-435B-86AA-DE95C9829FDD}" sibTransId="{F541E156-C99F-4FBB-B51D-BAF596B1B930}"/>
    <dgm:cxn modelId="{460DCBE0-E938-400E-9E7C-FCDC614B327E}" type="presParOf" srcId="{FDC7EB16-BD34-44B1-A902-952840E2CE92}" destId="{1DD35F23-9A8F-4D30-92D6-F14518D73261}" srcOrd="0" destOrd="0" presId="urn:microsoft.com/office/officeart/2005/8/layout/process1"/>
    <dgm:cxn modelId="{3AE4B6C9-F523-4662-ADAB-1A25F7B6524F}" type="presParOf" srcId="{FDC7EB16-BD34-44B1-A902-952840E2CE92}" destId="{DA4CB869-910B-4F91-B1DE-A4B9CD59E52C}" srcOrd="1" destOrd="0" presId="urn:microsoft.com/office/officeart/2005/8/layout/process1"/>
    <dgm:cxn modelId="{EAB17DCE-A4CC-4493-BE1F-883A6C114ECB}" type="presParOf" srcId="{DA4CB869-910B-4F91-B1DE-A4B9CD59E52C}" destId="{2750B69D-6E4A-461C-9329-5B5C59E4B3F1}" srcOrd="0" destOrd="0" presId="urn:microsoft.com/office/officeart/2005/8/layout/process1"/>
    <dgm:cxn modelId="{FCEBD7C6-C0E4-4DD8-BD32-0F23841486EF}" type="presParOf" srcId="{FDC7EB16-BD34-44B1-A902-952840E2CE92}" destId="{F4E2CF59-9D1A-4477-9580-2805CC30B71A}" srcOrd="2" destOrd="0" presId="urn:microsoft.com/office/officeart/2005/8/layout/process1"/>
    <dgm:cxn modelId="{3F68CE7E-2F35-4F5F-AEAF-408D05EF9DD2}" type="presParOf" srcId="{FDC7EB16-BD34-44B1-A902-952840E2CE92}" destId="{CFB11C06-CDD2-4722-B3D3-6178478D6D3D}" srcOrd="3" destOrd="0" presId="urn:microsoft.com/office/officeart/2005/8/layout/process1"/>
    <dgm:cxn modelId="{5F287966-88BB-422C-B621-D555DDCC3158}" type="presParOf" srcId="{CFB11C06-CDD2-4722-B3D3-6178478D6D3D}" destId="{EE6E40A8-73D6-40A0-A5D4-EBE29C01563A}" srcOrd="0" destOrd="0" presId="urn:microsoft.com/office/officeart/2005/8/layout/process1"/>
    <dgm:cxn modelId="{9972C647-388F-4B33-BC1E-474829AE534F}" type="presParOf" srcId="{FDC7EB16-BD34-44B1-A902-952840E2CE92}" destId="{728F223B-FF7D-4662-B1AE-7B7F39C4BBC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18B9AD-2FFC-45DC-A8CB-7F09C5CD577D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</dgm:pt>
    <dgm:pt modelId="{1F7B5657-E6F1-4622-9D74-D906C4E744AC}">
      <dgm:prSet phldrT="[Текст]" custT="1"/>
      <dgm:spPr/>
      <dgm:t>
        <a:bodyPr/>
        <a:lstStyle/>
        <a:p>
          <a:pPr algn="just"/>
          <a:r>
            <a: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Выражать себя и свою позицию</a:t>
          </a:r>
          <a:endParaRPr lang="ru-RU" sz="3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BE29049-DF56-42E6-824D-0C1F73FD7A90}" type="parTrans" cxnId="{E2495F55-2A3C-495C-9AD3-3F87E207FB04}">
      <dgm:prSet/>
      <dgm:spPr/>
      <dgm:t>
        <a:bodyPr/>
        <a:lstStyle/>
        <a:p>
          <a:endParaRPr lang="ru-RU"/>
        </a:p>
      </dgm:t>
    </dgm:pt>
    <dgm:pt modelId="{004423A8-9CF9-4492-B2D4-462C8A73500E}" type="sibTrans" cxnId="{E2495F55-2A3C-495C-9AD3-3F87E207FB04}">
      <dgm:prSet/>
      <dgm:spPr/>
      <dgm:t>
        <a:bodyPr/>
        <a:lstStyle/>
        <a:p>
          <a:endParaRPr lang="ru-RU"/>
        </a:p>
      </dgm:t>
    </dgm:pt>
    <dgm:pt modelId="{33072B3A-15D0-4EDA-9183-1F4AB02D60AD}">
      <dgm:prSet phldrT="[Текст]" custT="1"/>
      <dgm:spPr/>
      <dgm:t>
        <a:bodyPr/>
        <a:lstStyle/>
        <a:p>
          <a:pPr algn="just"/>
          <a:r>
            <a: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Управлять другими людьми</a:t>
          </a:r>
          <a:endParaRPr lang="ru-RU" sz="3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6B90661-45A3-4F58-99C8-629BE89EF6A1}" type="parTrans" cxnId="{90653F03-7781-4032-82DF-BD03B464109E}">
      <dgm:prSet/>
      <dgm:spPr/>
      <dgm:t>
        <a:bodyPr/>
        <a:lstStyle/>
        <a:p>
          <a:endParaRPr lang="ru-RU"/>
        </a:p>
      </dgm:t>
    </dgm:pt>
    <dgm:pt modelId="{D9F799FB-1273-487E-BA14-5EB2ED90C2A5}" type="sibTrans" cxnId="{90653F03-7781-4032-82DF-BD03B464109E}">
      <dgm:prSet/>
      <dgm:spPr/>
      <dgm:t>
        <a:bodyPr/>
        <a:lstStyle/>
        <a:p>
          <a:endParaRPr lang="ru-RU"/>
        </a:p>
      </dgm:t>
    </dgm:pt>
    <dgm:pt modelId="{094C4701-F98F-4584-9AC0-0016A9AB1BEF}">
      <dgm:prSet phldrT="[Текст]" custT="1"/>
      <dgm:spPr/>
      <dgm:t>
        <a:bodyPr/>
        <a:lstStyle/>
        <a:p>
          <a:pPr algn="just"/>
          <a:r>
            <a: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Вступать в разнообразные отношения</a:t>
          </a:r>
          <a:endParaRPr lang="ru-RU" sz="3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B95B1CC-AD74-4C22-BE4A-297917BCA2E1}" type="parTrans" cxnId="{CC7815E8-9B09-4A31-A8DB-D50E4A4AA5B7}">
      <dgm:prSet/>
      <dgm:spPr/>
      <dgm:t>
        <a:bodyPr/>
        <a:lstStyle/>
        <a:p>
          <a:endParaRPr lang="ru-RU"/>
        </a:p>
      </dgm:t>
    </dgm:pt>
    <dgm:pt modelId="{2D9BFC11-32FD-4A84-8A94-13E5FA87D560}" type="sibTrans" cxnId="{CC7815E8-9B09-4A31-A8DB-D50E4A4AA5B7}">
      <dgm:prSet/>
      <dgm:spPr/>
      <dgm:t>
        <a:bodyPr/>
        <a:lstStyle/>
        <a:p>
          <a:endParaRPr lang="ru-RU"/>
        </a:p>
      </dgm:t>
    </dgm:pt>
    <dgm:pt modelId="{1E0E982B-9DCF-403F-9D69-83258FA1C090}" type="pres">
      <dgm:prSet presAssocID="{A418B9AD-2FFC-45DC-A8CB-7F09C5CD577D}" presName="linear" presStyleCnt="0">
        <dgm:presLayoutVars>
          <dgm:dir/>
          <dgm:resizeHandles val="exact"/>
        </dgm:presLayoutVars>
      </dgm:prSet>
      <dgm:spPr/>
    </dgm:pt>
    <dgm:pt modelId="{D46B34D6-24C7-4A68-99B5-5F3EC87BB156}" type="pres">
      <dgm:prSet presAssocID="{1F7B5657-E6F1-4622-9D74-D906C4E744AC}" presName="comp" presStyleCnt="0"/>
      <dgm:spPr/>
    </dgm:pt>
    <dgm:pt modelId="{507CE0D1-2C0E-4599-8082-C40FCE10B740}" type="pres">
      <dgm:prSet presAssocID="{1F7B5657-E6F1-4622-9D74-D906C4E744AC}" presName="box" presStyleLbl="node1" presStyleIdx="0" presStyleCnt="3" custLinFactNeighborY="3051"/>
      <dgm:spPr/>
      <dgm:t>
        <a:bodyPr/>
        <a:lstStyle/>
        <a:p>
          <a:endParaRPr lang="ru-RU"/>
        </a:p>
      </dgm:t>
    </dgm:pt>
    <dgm:pt modelId="{24FBE5E6-1A1B-4EF8-ACFE-46CCC3A0AA6D}" type="pres">
      <dgm:prSet presAssocID="{1F7B5657-E6F1-4622-9D74-D906C4E744AC}" presName="img" presStyleLbl="fgImgPlace1" presStyleIdx="0" presStyleCnt="3" custLinFactY="41738" custLinFactNeighborX="-4378" custLinFactNeighborY="1000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ADF313F-BEF3-492A-B6B2-3C5ACCA8267E}" type="pres">
      <dgm:prSet presAssocID="{1F7B5657-E6F1-4622-9D74-D906C4E744AC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B6E92E-8A70-4484-8CD8-3EF4711BFD6B}" type="pres">
      <dgm:prSet presAssocID="{004423A8-9CF9-4492-B2D4-462C8A73500E}" presName="spacer" presStyleCnt="0"/>
      <dgm:spPr/>
    </dgm:pt>
    <dgm:pt modelId="{873EB050-ADBA-401F-9A9C-912EB984B1CB}" type="pres">
      <dgm:prSet presAssocID="{33072B3A-15D0-4EDA-9183-1F4AB02D60AD}" presName="comp" presStyleCnt="0"/>
      <dgm:spPr/>
    </dgm:pt>
    <dgm:pt modelId="{87F7DC83-EAE2-4D71-AA04-A5D32015DF96}" type="pres">
      <dgm:prSet presAssocID="{33072B3A-15D0-4EDA-9183-1F4AB02D60AD}" presName="box" presStyleLbl="node1" presStyleIdx="1" presStyleCnt="3"/>
      <dgm:spPr/>
      <dgm:t>
        <a:bodyPr/>
        <a:lstStyle/>
        <a:p>
          <a:endParaRPr lang="ru-RU"/>
        </a:p>
      </dgm:t>
    </dgm:pt>
    <dgm:pt modelId="{F3E3BDBD-4B21-4918-B42B-9B03725EAD62}" type="pres">
      <dgm:prSet presAssocID="{33072B3A-15D0-4EDA-9183-1F4AB02D60AD}" presName="img" presStyleLbl="fgImgPlace1" presStyleIdx="1" presStyleCnt="3" custScaleY="120295" custLinFactY="-34348" custLinFactNeighborX="-6322" custLinFactNeighborY="-10000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A71CFA84-5AD0-40C7-9B32-D298DB9BFE0B}" type="pres">
      <dgm:prSet presAssocID="{33072B3A-15D0-4EDA-9183-1F4AB02D60AD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E1D5EA-4E69-448D-83B2-1A33EB3BFE21}" type="pres">
      <dgm:prSet presAssocID="{D9F799FB-1273-487E-BA14-5EB2ED90C2A5}" presName="spacer" presStyleCnt="0"/>
      <dgm:spPr/>
    </dgm:pt>
    <dgm:pt modelId="{7BE20427-D3D5-48DF-B383-B20F747A48ED}" type="pres">
      <dgm:prSet presAssocID="{094C4701-F98F-4584-9AC0-0016A9AB1BEF}" presName="comp" presStyleCnt="0"/>
      <dgm:spPr/>
    </dgm:pt>
    <dgm:pt modelId="{EE34D9A5-EA58-4A95-8E0F-D9E38A849328}" type="pres">
      <dgm:prSet presAssocID="{094C4701-F98F-4584-9AC0-0016A9AB1BEF}" presName="box" presStyleLbl="node1" presStyleIdx="2" presStyleCnt="3"/>
      <dgm:spPr/>
      <dgm:t>
        <a:bodyPr/>
        <a:lstStyle/>
        <a:p>
          <a:endParaRPr lang="ru-RU"/>
        </a:p>
      </dgm:t>
    </dgm:pt>
    <dgm:pt modelId="{1DF82A2A-69F7-447D-85F3-69DA66D4799F}" type="pres">
      <dgm:prSet presAssocID="{094C4701-F98F-4584-9AC0-0016A9AB1BEF}" presName="img" presStyleLbl="fgImgPlace1" presStyleIdx="2" presStyleCnt="3" custFlipVert="0" custScaleY="14447"/>
      <dgm:spPr/>
    </dgm:pt>
    <dgm:pt modelId="{E88D50A9-1137-4DB4-B07C-9C7E72BC66DB}" type="pres">
      <dgm:prSet presAssocID="{094C4701-F98F-4584-9AC0-0016A9AB1BEF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7DC9D4-3D00-41A0-9ABB-851B8CAE55A0}" type="presOf" srcId="{33072B3A-15D0-4EDA-9183-1F4AB02D60AD}" destId="{87F7DC83-EAE2-4D71-AA04-A5D32015DF96}" srcOrd="0" destOrd="0" presId="urn:microsoft.com/office/officeart/2005/8/layout/vList4#1"/>
    <dgm:cxn modelId="{4EE24F28-479A-4FD3-9BFC-FA7B91A73800}" type="presOf" srcId="{094C4701-F98F-4584-9AC0-0016A9AB1BEF}" destId="{EE34D9A5-EA58-4A95-8E0F-D9E38A849328}" srcOrd="0" destOrd="0" presId="urn:microsoft.com/office/officeart/2005/8/layout/vList4#1"/>
    <dgm:cxn modelId="{740C8CCE-6331-4541-9209-7081656DC918}" type="presOf" srcId="{094C4701-F98F-4584-9AC0-0016A9AB1BEF}" destId="{E88D50A9-1137-4DB4-B07C-9C7E72BC66DB}" srcOrd="1" destOrd="0" presId="urn:microsoft.com/office/officeart/2005/8/layout/vList4#1"/>
    <dgm:cxn modelId="{46D0CE6E-B801-446C-BCB5-BD2AD5B65522}" type="presOf" srcId="{1F7B5657-E6F1-4622-9D74-D906C4E744AC}" destId="{EADF313F-BEF3-492A-B6B2-3C5ACCA8267E}" srcOrd="1" destOrd="0" presId="urn:microsoft.com/office/officeart/2005/8/layout/vList4#1"/>
    <dgm:cxn modelId="{CC7815E8-9B09-4A31-A8DB-D50E4A4AA5B7}" srcId="{A418B9AD-2FFC-45DC-A8CB-7F09C5CD577D}" destId="{094C4701-F98F-4584-9AC0-0016A9AB1BEF}" srcOrd="2" destOrd="0" parTransId="{4B95B1CC-AD74-4C22-BE4A-297917BCA2E1}" sibTransId="{2D9BFC11-32FD-4A84-8A94-13E5FA87D560}"/>
    <dgm:cxn modelId="{C5531B8E-DB11-4E52-AF00-4A221A27079C}" type="presOf" srcId="{A418B9AD-2FFC-45DC-A8CB-7F09C5CD577D}" destId="{1E0E982B-9DCF-403F-9D69-83258FA1C090}" srcOrd="0" destOrd="0" presId="urn:microsoft.com/office/officeart/2005/8/layout/vList4#1"/>
    <dgm:cxn modelId="{E0D58755-1863-44FC-8101-9F9B430ED8C3}" type="presOf" srcId="{33072B3A-15D0-4EDA-9183-1F4AB02D60AD}" destId="{A71CFA84-5AD0-40C7-9B32-D298DB9BFE0B}" srcOrd="1" destOrd="0" presId="urn:microsoft.com/office/officeart/2005/8/layout/vList4#1"/>
    <dgm:cxn modelId="{AA28336F-6B0F-4FE7-9C18-0D02D29850CD}" type="presOf" srcId="{1F7B5657-E6F1-4622-9D74-D906C4E744AC}" destId="{507CE0D1-2C0E-4599-8082-C40FCE10B740}" srcOrd="0" destOrd="0" presId="urn:microsoft.com/office/officeart/2005/8/layout/vList4#1"/>
    <dgm:cxn modelId="{90653F03-7781-4032-82DF-BD03B464109E}" srcId="{A418B9AD-2FFC-45DC-A8CB-7F09C5CD577D}" destId="{33072B3A-15D0-4EDA-9183-1F4AB02D60AD}" srcOrd="1" destOrd="0" parTransId="{16B90661-45A3-4F58-99C8-629BE89EF6A1}" sibTransId="{D9F799FB-1273-487E-BA14-5EB2ED90C2A5}"/>
    <dgm:cxn modelId="{E2495F55-2A3C-495C-9AD3-3F87E207FB04}" srcId="{A418B9AD-2FFC-45DC-A8CB-7F09C5CD577D}" destId="{1F7B5657-E6F1-4622-9D74-D906C4E744AC}" srcOrd="0" destOrd="0" parTransId="{ABE29049-DF56-42E6-824D-0C1F73FD7A90}" sibTransId="{004423A8-9CF9-4492-B2D4-462C8A73500E}"/>
    <dgm:cxn modelId="{DC6EBD93-6860-4783-BF9E-6C92931FAEA6}" type="presParOf" srcId="{1E0E982B-9DCF-403F-9D69-83258FA1C090}" destId="{D46B34D6-24C7-4A68-99B5-5F3EC87BB156}" srcOrd="0" destOrd="0" presId="urn:microsoft.com/office/officeart/2005/8/layout/vList4#1"/>
    <dgm:cxn modelId="{3A1D3FD8-13E2-4E2E-8DAA-18350D776422}" type="presParOf" srcId="{D46B34D6-24C7-4A68-99B5-5F3EC87BB156}" destId="{507CE0D1-2C0E-4599-8082-C40FCE10B740}" srcOrd="0" destOrd="0" presId="urn:microsoft.com/office/officeart/2005/8/layout/vList4#1"/>
    <dgm:cxn modelId="{CFBFEDBB-199A-4756-9A36-A37E48CC89CB}" type="presParOf" srcId="{D46B34D6-24C7-4A68-99B5-5F3EC87BB156}" destId="{24FBE5E6-1A1B-4EF8-ACFE-46CCC3A0AA6D}" srcOrd="1" destOrd="0" presId="urn:microsoft.com/office/officeart/2005/8/layout/vList4#1"/>
    <dgm:cxn modelId="{621E4D1B-A6FA-468C-BEE6-6275F05529CD}" type="presParOf" srcId="{D46B34D6-24C7-4A68-99B5-5F3EC87BB156}" destId="{EADF313F-BEF3-492A-B6B2-3C5ACCA8267E}" srcOrd="2" destOrd="0" presId="urn:microsoft.com/office/officeart/2005/8/layout/vList4#1"/>
    <dgm:cxn modelId="{32BF8CE3-E160-4631-B66C-F821648EBF05}" type="presParOf" srcId="{1E0E982B-9DCF-403F-9D69-83258FA1C090}" destId="{5AB6E92E-8A70-4484-8CD8-3EF4711BFD6B}" srcOrd="1" destOrd="0" presId="urn:microsoft.com/office/officeart/2005/8/layout/vList4#1"/>
    <dgm:cxn modelId="{998A7DF4-1366-46F8-9F39-1B638628725A}" type="presParOf" srcId="{1E0E982B-9DCF-403F-9D69-83258FA1C090}" destId="{873EB050-ADBA-401F-9A9C-912EB984B1CB}" srcOrd="2" destOrd="0" presId="urn:microsoft.com/office/officeart/2005/8/layout/vList4#1"/>
    <dgm:cxn modelId="{694012FE-09AD-464B-83A4-5A5BC9E43164}" type="presParOf" srcId="{873EB050-ADBA-401F-9A9C-912EB984B1CB}" destId="{87F7DC83-EAE2-4D71-AA04-A5D32015DF96}" srcOrd="0" destOrd="0" presId="urn:microsoft.com/office/officeart/2005/8/layout/vList4#1"/>
    <dgm:cxn modelId="{49B49056-4DAF-4B27-9BD7-628A95BAC075}" type="presParOf" srcId="{873EB050-ADBA-401F-9A9C-912EB984B1CB}" destId="{F3E3BDBD-4B21-4918-B42B-9B03725EAD62}" srcOrd="1" destOrd="0" presId="urn:microsoft.com/office/officeart/2005/8/layout/vList4#1"/>
    <dgm:cxn modelId="{E4366C54-BCE4-406B-A388-C2E9102BB971}" type="presParOf" srcId="{873EB050-ADBA-401F-9A9C-912EB984B1CB}" destId="{A71CFA84-5AD0-40C7-9B32-D298DB9BFE0B}" srcOrd="2" destOrd="0" presId="urn:microsoft.com/office/officeart/2005/8/layout/vList4#1"/>
    <dgm:cxn modelId="{EA8DBC99-2F5F-49AD-A852-66E487D81474}" type="presParOf" srcId="{1E0E982B-9DCF-403F-9D69-83258FA1C090}" destId="{78E1D5EA-4E69-448D-83B2-1A33EB3BFE21}" srcOrd="3" destOrd="0" presId="urn:microsoft.com/office/officeart/2005/8/layout/vList4#1"/>
    <dgm:cxn modelId="{BB926A8C-F9A3-4075-921D-27BF2890D364}" type="presParOf" srcId="{1E0E982B-9DCF-403F-9D69-83258FA1C090}" destId="{7BE20427-D3D5-48DF-B383-B20F747A48ED}" srcOrd="4" destOrd="0" presId="urn:microsoft.com/office/officeart/2005/8/layout/vList4#1"/>
    <dgm:cxn modelId="{D04CD467-0EF0-440A-9A1B-B1812EF2966C}" type="presParOf" srcId="{7BE20427-D3D5-48DF-B383-B20F747A48ED}" destId="{EE34D9A5-EA58-4A95-8E0F-D9E38A849328}" srcOrd="0" destOrd="0" presId="urn:microsoft.com/office/officeart/2005/8/layout/vList4#1"/>
    <dgm:cxn modelId="{D1BFF5DF-5BAA-4204-BFF6-4FE1E3E86243}" type="presParOf" srcId="{7BE20427-D3D5-48DF-B383-B20F747A48ED}" destId="{1DF82A2A-69F7-447D-85F3-69DA66D4799F}" srcOrd="1" destOrd="0" presId="urn:microsoft.com/office/officeart/2005/8/layout/vList4#1"/>
    <dgm:cxn modelId="{C0A05C5F-08FD-4AC8-B47D-BFF0E239D58C}" type="presParOf" srcId="{7BE20427-D3D5-48DF-B383-B20F747A48ED}" destId="{E88D50A9-1137-4DB4-B07C-9C7E72BC66DB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18B9AD-2FFC-45DC-A8CB-7F09C5CD577D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</dgm:pt>
    <dgm:pt modelId="{1F7B5657-E6F1-4622-9D74-D906C4E744AC}">
      <dgm:prSet phldrT="[Текст]" custT="1"/>
      <dgm:spPr/>
      <dgm:t>
        <a:bodyPr/>
        <a:lstStyle/>
        <a:p>
          <a:pPr algn="just"/>
          <a:r>
            <a: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Говорить и делать правильно</a:t>
          </a:r>
          <a:endParaRPr lang="ru-RU" sz="3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BE29049-DF56-42E6-824D-0C1F73FD7A90}" type="parTrans" cxnId="{E2495F55-2A3C-495C-9AD3-3F87E207FB04}">
      <dgm:prSet/>
      <dgm:spPr/>
      <dgm:t>
        <a:bodyPr/>
        <a:lstStyle/>
        <a:p>
          <a:endParaRPr lang="ru-RU"/>
        </a:p>
      </dgm:t>
    </dgm:pt>
    <dgm:pt modelId="{004423A8-9CF9-4492-B2D4-462C8A73500E}" type="sibTrans" cxnId="{E2495F55-2A3C-495C-9AD3-3F87E207FB04}">
      <dgm:prSet/>
      <dgm:spPr/>
      <dgm:t>
        <a:bodyPr/>
        <a:lstStyle/>
        <a:p>
          <a:endParaRPr lang="ru-RU"/>
        </a:p>
      </dgm:t>
    </dgm:pt>
    <dgm:pt modelId="{33072B3A-15D0-4EDA-9183-1F4AB02D60AD}">
      <dgm:prSet phldrT="[Текст]" custT="1"/>
      <dgm:spPr/>
      <dgm:t>
        <a:bodyPr/>
        <a:lstStyle/>
        <a:p>
          <a:pPr algn="just"/>
          <a:r>
            <a:rPr lang="ru-RU" sz="32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Слушать и понимать другого</a:t>
          </a:r>
          <a:endParaRPr lang="ru-RU" sz="3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6B90661-45A3-4F58-99C8-629BE89EF6A1}" type="parTrans" cxnId="{90653F03-7781-4032-82DF-BD03B464109E}">
      <dgm:prSet/>
      <dgm:spPr/>
      <dgm:t>
        <a:bodyPr/>
        <a:lstStyle/>
        <a:p>
          <a:endParaRPr lang="ru-RU"/>
        </a:p>
      </dgm:t>
    </dgm:pt>
    <dgm:pt modelId="{D9F799FB-1273-487E-BA14-5EB2ED90C2A5}" type="sibTrans" cxnId="{90653F03-7781-4032-82DF-BD03B464109E}">
      <dgm:prSet/>
      <dgm:spPr/>
      <dgm:t>
        <a:bodyPr/>
        <a:lstStyle/>
        <a:p>
          <a:endParaRPr lang="ru-RU"/>
        </a:p>
      </dgm:t>
    </dgm:pt>
    <dgm:pt modelId="{094C4701-F98F-4584-9AC0-0016A9AB1BEF}">
      <dgm:prSet phldrT="[Текст]" custT="1"/>
      <dgm:spPr/>
      <dgm:t>
        <a:bodyPr/>
        <a:lstStyle/>
        <a:p>
          <a:pPr algn="just"/>
          <a:r>
            <a: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Усваивать новые знания </a:t>
          </a:r>
          <a:endParaRPr lang="ru-RU" sz="3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B95B1CC-AD74-4C22-BE4A-297917BCA2E1}" type="parTrans" cxnId="{CC7815E8-9B09-4A31-A8DB-D50E4A4AA5B7}">
      <dgm:prSet/>
      <dgm:spPr/>
      <dgm:t>
        <a:bodyPr/>
        <a:lstStyle/>
        <a:p>
          <a:endParaRPr lang="ru-RU"/>
        </a:p>
      </dgm:t>
    </dgm:pt>
    <dgm:pt modelId="{2D9BFC11-32FD-4A84-8A94-13E5FA87D560}" type="sibTrans" cxnId="{CC7815E8-9B09-4A31-A8DB-D50E4A4AA5B7}">
      <dgm:prSet/>
      <dgm:spPr/>
      <dgm:t>
        <a:bodyPr/>
        <a:lstStyle/>
        <a:p>
          <a:endParaRPr lang="ru-RU"/>
        </a:p>
      </dgm:t>
    </dgm:pt>
    <dgm:pt modelId="{1E0E982B-9DCF-403F-9D69-83258FA1C090}" type="pres">
      <dgm:prSet presAssocID="{A418B9AD-2FFC-45DC-A8CB-7F09C5CD577D}" presName="linear" presStyleCnt="0">
        <dgm:presLayoutVars>
          <dgm:dir/>
          <dgm:resizeHandles val="exact"/>
        </dgm:presLayoutVars>
      </dgm:prSet>
      <dgm:spPr/>
    </dgm:pt>
    <dgm:pt modelId="{D46B34D6-24C7-4A68-99B5-5F3EC87BB156}" type="pres">
      <dgm:prSet presAssocID="{1F7B5657-E6F1-4622-9D74-D906C4E744AC}" presName="comp" presStyleCnt="0"/>
      <dgm:spPr/>
    </dgm:pt>
    <dgm:pt modelId="{507CE0D1-2C0E-4599-8082-C40FCE10B740}" type="pres">
      <dgm:prSet presAssocID="{1F7B5657-E6F1-4622-9D74-D906C4E744AC}" presName="box" presStyleLbl="node1" presStyleIdx="0" presStyleCnt="3" custLinFactNeighborY="3051"/>
      <dgm:spPr/>
      <dgm:t>
        <a:bodyPr/>
        <a:lstStyle/>
        <a:p>
          <a:endParaRPr lang="ru-RU"/>
        </a:p>
      </dgm:t>
    </dgm:pt>
    <dgm:pt modelId="{24FBE5E6-1A1B-4EF8-ACFE-46CCC3A0AA6D}" type="pres">
      <dgm:prSet presAssocID="{1F7B5657-E6F1-4622-9D74-D906C4E744AC}" presName="img" presStyleLbl="fgImgPlace1" presStyleIdx="0" presStyleCnt="3" custLinFactY="41738" custLinFactNeighborX="-4378" custLinFactNeighborY="1000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ADF313F-BEF3-492A-B6B2-3C5ACCA8267E}" type="pres">
      <dgm:prSet presAssocID="{1F7B5657-E6F1-4622-9D74-D906C4E744AC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B6E92E-8A70-4484-8CD8-3EF4711BFD6B}" type="pres">
      <dgm:prSet presAssocID="{004423A8-9CF9-4492-B2D4-462C8A73500E}" presName="spacer" presStyleCnt="0"/>
      <dgm:spPr/>
    </dgm:pt>
    <dgm:pt modelId="{873EB050-ADBA-401F-9A9C-912EB984B1CB}" type="pres">
      <dgm:prSet presAssocID="{33072B3A-15D0-4EDA-9183-1F4AB02D60AD}" presName="comp" presStyleCnt="0"/>
      <dgm:spPr/>
    </dgm:pt>
    <dgm:pt modelId="{87F7DC83-EAE2-4D71-AA04-A5D32015DF96}" type="pres">
      <dgm:prSet presAssocID="{33072B3A-15D0-4EDA-9183-1F4AB02D60AD}" presName="box" presStyleLbl="node1" presStyleIdx="1" presStyleCnt="3"/>
      <dgm:spPr/>
      <dgm:t>
        <a:bodyPr/>
        <a:lstStyle/>
        <a:p>
          <a:endParaRPr lang="ru-RU"/>
        </a:p>
      </dgm:t>
    </dgm:pt>
    <dgm:pt modelId="{F3E3BDBD-4B21-4918-B42B-9B03725EAD62}" type="pres">
      <dgm:prSet presAssocID="{33072B3A-15D0-4EDA-9183-1F4AB02D60AD}" presName="img" presStyleLbl="fgImgPlace1" presStyleIdx="1" presStyleCnt="3" custScaleX="117392" custScaleY="120184" custLinFactY="-33486" custLinFactNeighborX="-14814" custLinFactNeighborY="-10000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71CFA84-5AD0-40C7-9B32-D298DB9BFE0B}" type="pres">
      <dgm:prSet presAssocID="{33072B3A-15D0-4EDA-9183-1F4AB02D60AD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E1D5EA-4E69-448D-83B2-1A33EB3BFE21}" type="pres">
      <dgm:prSet presAssocID="{D9F799FB-1273-487E-BA14-5EB2ED90C2A5}" presName="spacer" presStyleCnt="0"/>
      <dgm:spPr/>
    </dgm:pt>
    <dgm:pt modelId="{7BE20427-D3D5-48DF-B383-B20F747A48ED}" type="pres">
      <dgm:prSet presAssocID="{094C4701-F98F-4584-9AC0-0016A9AB1BEF}" presName="comp" presStyleCnt="0"/>
      <dgm:spPr/>
    </dgm:pt>
    <dgm:pt modelId="{EE34D9A5-EA58-4A95-8E0F-D9E38A849328}" type="pres">
      <dgm:prSet presAssocID="{094C4701-F98F-4584-9AC0-0016A9AB1BEF}" presName="box" presStyleLbl="node1" presStyleIdx="2" presStyleCnt="3"/>
      <dgm:spPr/>
      <dgm:t>
        <a:bodyPr/>
        <a:lstStyle/>
        <a:p>
          <a:endParaRPr lang="ru-RU"/>
        </a:p>
      </dgm:t>
    </dgm:pt>
    <dgm:pt modelId="{1DF82A2A-69F7-447D-85F3-69DA66D4799F}" type="pres">
      <dgm:prSet presAssocID="{094C4701-F98F-4584-9AC0-0016A9AB1BEF}" presName="img" presStyleLbl="fgImgPlace1" presStyleIdx="2" presStyleCnt="3" custFlipVert="0" custScaleY="11766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E88D50A9-1137-4DB4-B07C-9C7E72BC66DB}" type="pres">
      <dgm:prSet presAssocID="{094C4701-F98F-4584-9AC0-0016A9AB1BEF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55968F-489F-4228-B252-E8AAF6E0AF22}" type="presOf" srcId="{094C4701-F98F-4584-9AC0-0016A9AB1BEF}" destId="{EE34D9A5-EA58-4A95-8E0F-D9E38A849328}" srcOrd="0" destOrd="0" presId="urn:microsoft.com/office/officeart/2005/8/layout/vList4#1"/>
    <dgm:cxn modelId="{7F18DB1B-AE8C-4BE5-A6A3-FD35D2E74EEC}" type="presOf" srcId="{094C4701-F98F-4584-9AC0-0016A9AB1BEF}" destId="{E88D50A9-1137-4DB4-B07C-9C7E72BC66DB}" srcOrd="1" destOrd="0" presId="urn:microsoft.com/office/officeart/2005/8/layout/vList4#1"/>
    <dgm:cxn modelId="{CC7815E8-9B09-4A31-A8DB-D50E4A4AA5B7}" srcId="{A418B9AD-2FFC-45DC-A8CB-7F09C5CD577D}" destId="{094C4701-F98F-4584-9AC0-0016A9AB1BEF}" srcOrd="2" destOrd="0" parTransId="{4B95B1CC-AD74-4C22-BE4A-297917BCA2E1}" sibTransId="{2D9BFC11-32FD-4A84-8A94-13E5FA87D560}"/>
    <dgm:cxn modelId="{A9E5868C-38D2-482E-A3CC-E1377B16DDA8}" type="presOf" srcId="{A418B9AD-2FFC-45DC-A8CB-7F09C5CD577D}" destId="{1E0E982B-9DCF-403F-9D69-83258FA1C090}" srcOrd="0" destOrd="0" presId="urn:microsoft.com/office/officeart/2005/8/layout/vList4#1"/>
    <dgm:cxn modelId="{C326F206-20A7-4602-9CAD-ADCD65C9D2D5}" type="presOf" srcId="{33072B3A-15D0-4EDA-9183-1F4AB02D60AD}" destId="{87F7DC83-EAE2-4D71-AA04-A5D32015DF96}" srcOrd="0" destOrd="0" presId="urn:microsoft.com/office/officeart/2005/8/layout/vList4#1"/>
    <dgm:cxn modelId="{8B7153F1-40ED-4CBD-B397-D5DAD8A41A7A}" type="presOf" srcId="{1F7B5657-E6F1-4622-9D74-D906C4E744AC}" destId="{507CE0D1-2C0E-4599-8082-C40FCE10B740}" srcOrd="0" destOrd="0" presId="urn:microsoft.com/office/officeart/2005/8/layout/vList4#1"/>
    <dgm:cxn modelId="{BE67DF64-D602-4E8C-B03D-105A37F34803}" type="presOf" srcId="{1F7B5657-E6F1-4622-9D74-D906C4E744AC}" destId="{EADF313F-BEF3-492A-B6B2-3C5ACCA8267E}" srcOrd="1" destOrd="0" presId="urn:microsoft.com/office/officeart/2005/8/layout/vList4#1"/>
    <dgm:cxn modelId="{3F819E12-3D31-4DDB-B82C-77E597EE8696}" type="presOf" srcId="{33072B3A-15D0-4EDA-9183-1F4AB02D60AD}" destId="{A71CFA84-5AD0-40C7-9B32-D298DB9BFE0B}" srcOrd="1" destOrd="0" presId="urn:microsoft.com/office/officeart/2005/8/layout/vList4#1"/>
    <dgm:cxn modelId="{90653F03-7781-4032-82DF-BD03B464109E}" srcId="{A418B9AD-2FFC-45DC-A8CB-7F09C5CD577D}" destId="{33072B3A-15D0-4EDA-9183-1F4AB02D60AD}" srcOrd="1" destOrd="0" parTransId="{16B90661-45A3-4F58-99C8-629BE89EF6A1}" sibTransId="{D9F799FB-1273-487E-BA14-5EB2ED90C2A5}"/>
    <dgm:cxn modelId="{E2495F55-2A3C-495C-9AD3-3F87E207FB04}" srcId="{A418B9AD-2FFC-45DC-A8CB-7F09C5CD577D}" destId="{1F7B5657-E6F1-4622-9D74-D906C4E744AC}" srcOrd="0" destOrd="0" parTransId="{ABE29049-DF56-42E6-824D-0C1F73FD7A90}" sibTransId="{004423A8-9CF9-4492-B2D4-462C8A73500E}"/>
    <dgm:cxn modelId="{78A36A8C-1EB7-4863-91A8-7F7DA4120A8E}" type="presParOf" srcId="{1E0E982B-9DCF-403F-9D69-83258FA1C090}" destId="{D46B34D6-24C7-4A68-99B5-5F3EC87BB156}" srcOrd="0" destOrd="0" presId="urn:microsoft.com/office/officeart/2005/8/layout/vList4#1"/>
    <dgm:cxn modelId="{063643FF-C437-42CB-9C3D-B8C70E219EC8}" type="presParOf" srcId="{D46B34D6-24C7-4A68-99B5-5F3EC87BB156}" destId="{507CE0D1-2C0E-4599-8082-C40FCE10B740}" srcOrd="0" destOrd="0" presId="urn:microsoft.com/office/officeart/2005/8/layout/vList4#1"/>
    <dgm:cxn modelId="{B4C978DA-DB62-4145-A2A2-130477BF8928}" type="presParOf" srcId="{D46B34D6-24C7-4A68-99B5-5F3EC87BB156}" destId="{24FBE5E6-1A1B-4EF8-ACFE-46CCC3A0AA6D}" srcOrd="1" destOrd="0" presId="urn:microsoft.com/office/officeart/2005/8/layout/vList4#1"/>
    <dgm:cxn modelId="{C0DA411D-BEF3-4CA4-A712-BFD36C92A292}" type="presParOf" srcId="{D46B34D6-24C7-4A68-99B5-5F3EC87BB156}" destId="{EADF313F-BEF3-492A-B6B2-3C5ACCA8267E}" srcOrd="2" destOrd="0" presId="urn:microsoft.com/office/officeart/2005/8/layout/vList4#1"/>
    <dgm:cxn modelId="{DB0928DD-115A-4038-A565-00F7EFEABE20}" type="presParOf" srcId="{1E0E982B-9DCF-403F-9D69-83258FA1C090}" destId="{5AB6E92E-8A70-4484-8CD8-3EF4711BFD6B}" srcOrd="1" destOrd="0" presId="urn:microsoft.com/office/officeart/2005/8/layout/vList4#1"/>
    <dgm:cxn modelId="{55845EF0-2F6E-457F-93D8-BCA7D642D1E4}" type="presParOf" srcId="{1E0E982B-9DCF-403F-9D69-83258FA1C090}" destId="{873EB050-ADBA-401F-9A9C-912EB984B1CB}" srcOrd="2" destOrd="0" presId="urn:microsoft.com/office/officeart/2005/8/layout/vList4#1"/>
    <dgm:cxn modelId="{4A2A8394-8B91-4723-B310-077906BA1945}" type="presParOf" srcId="{873EB050-ADBA-401F-9A9C-912EB984B1CB}" destId="{87F7DC83-EAE2-4D71-AA04-A5D32015DF96}" srcOrd="0" destOrd="0" presId="urn:microsoft.com/office/officeart/2005/8/layout/vList4#1"/>
    <dgm:cxn modelId="{02340507-857A-4834-895D-830DC006072F}" type="presParOf" srcId="{873EB050-ADBA-401F-9A9C-912EB984B1CB}" destId="{F3E3BDBD-4B21-4918-B42B-9B03725EAD62}" srcOrd="1" destOrd="0" presId="urn:microsoft.com/office/officeart/2005/8/layout/vList4#1"/>
    <dgm:cxn modelId="{DCBCEAB3-0D14-401A-956C-662F97F08797}" type="presParOf" srcId="{873EB050-ADBA-401F-9A9C-912EB984B1CB}" destId="{A71CFA84-5AD0-40C7-9B32-D298DB9BFE0B}" srcOrd="2" destOrd="0" presId="urn:microsoft.com/office/officeart/2005/8/layout/vList4#1"/>
    <dgm:cxn modelId="{B886A7D3-98CA-4995-961B-BD2527B575BE}" type="presParOf" srcId="{1E0E982B-9DCF-403F-9D69-83258FA1C090}" destId="{78E1D5EA-4E69-448D-83B2-1A33EB3BFE21}" srcOrd="3" destOrd="0" presId="urn:microsoft.com/office/officeart/2005/8/layout/vList4#1"/>
    <dgm:cxn modelId="{7D85B4BC-B829-427F-892E-118B7036702C}" type="presParOf" srcId="{1E0E982B-9DCF-403F-9D69-83258FA1C090}" destId="{7BE20427-D3D5-48DF-B383-B20F747A48ED}" srcOrd="4" destOrd="0" presId="urn:microsoft.com/office/officeart/2005/8/layout/vList4#1"/>
    <dgm:cxn modelId="{27324271-4220-42A0-9A65-48AF14E3F847}" type="presParOf" srcId="{7BE20427-D3D5-48DF-B383-B20F747A48ED}" destId="{EE34D9A5-EA58-4A95-8E0F-D9E38A849328}" srcOrd="0" destOrd="0" presId="urn:microsoft.com/office/officeart/2005/8/layout/vList4#1"/>
    <dgm:cxn modelId="{AB4DC784-E36B-41CB-9738-F8305BF43B1F}" type="presParOf" srcId="{7BE20427-D3D5-48DF-B383-B20F747A48ED}" destId="{1DF82A2A-69F7-447D-85F3-69DA66D4799F}" srcOrd="1" destOrd="0" presId="urn:microsoft.com/office/officeart/2005/8/layout/vList4#1"/>
    <dgm:cxn modelId="{48D44102-FEE7-4BEB-867B-A20347BF5F78}" type="presParOf" srcId="{7BE20427-D3D5-48DF-B383-B20F747A48ED}" destId="{E88D50A9-1137-4DB4-B07C-9C7E72BC66DB}" srcOrd="2" destOrd="0" presId="urn:microsoft.com/office/officeart/2005/8/layout/vList4#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AEA7664-DA31-4811-B188-8F3AF9FE11F4}" type="doc">
      <dgm:prSet loTypeId="urn:microsoft.com/office/officeart/2005/8/layout/default#2" loCatId="list" qsTypeId="urn:microsoft.com/office/officeart/2005/8/quickstyle/3d1" qsCatId="3D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232E3FEA-A81E-4079-BCA2-61B5FBA8CAA5}">
      <dgm:prSet/>
      <dgm:spPr>
        <a:ln>
          <a:solidFill>
            <a:schemeClr val="bg2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00FF"/>
              </a:solidFill>
            </a:rPr>
            <a:t>Просторечья</a:t>
          </a:r>
          <a:endParaRPr lang="ru-RU" dirty="0">
            <a:solidFill>
              <a:srgbClr val="0000FF"/>
            </a:solidFill>
          </a:endParaRPr>
        </a:p>
      </dgm:t>
    </dgm:pt>
    <dgm:pt modelId="{CC41E9B3-1FAD-4FA6-8D0D-DCA50C8655E6}" type="parTrans" cxnId="{A1104468-A8D5-49A0-BCD5-145CD0FBAFA6}">
      <dgm:prSet/>
      <dgm:spPr/>
      <dgm:t>
        <a:bodyPr/>
        <a:lstStyle/>
        <a:p>
          <a:endParaRPr lang="ru-RU"/>
        </a:p>
      </dgm:t>
    </dgm:pt>
    <dgm:pt modelId="{6DD56B9D-3412-439E-811C-3497C47F5413}" type="sibTrans" cxnId="{A1104468-A8D5-49A0-BCD5-145CD0FBAFA6}">
      <dgm:prSet/>
      <dgm:spPr/>
      <dgm:t>
        <a:bodyPr/>
        <a:lstStyle/>
        <a:p>
          <a:endParaRPr lang="ru-RU"/>
        </a:p>
      </dgm:t>
    </dgm:pt>
    <dgm:pt modelId="{5342AD04-3CC5-4E23-B3F0-CFC4360E75F5}">
      <dgm:prSet/>
      <dgm:spPr>
        <a:ln>
          <a:solidFill>
            <a:schemeClr val="bg2"/>
          </a:solidFill>
        </a:ln>
      </dgm:spPr>
      <dgm:t>
        <a:bodyPr/>
        <a:lstStyle/>
        <a:p>
          <a:pPr algn="ctr" rtl="0"/>
          <a:r>
            <a:rPr lang="ru-RU" dirty="0" smtClean="0">
              <a:solidFill>
                <a:srgbClr val="0000FF"/>
              </a:solidFill>
            </a:rPr>
            <a:t>Нарушение орфоэпических норм</a:t>
          </a:r>
          <a:endParaRPr lang="ru-RU" dirty="0">
            <a:solidFill>
              <a:srgbClr val="0000FF"/>
            </a:solidFill>
          </a:endParaRPr>
        </a:p>
      </dgm:t>
    </dgm:pt>
    <dgm:pt modelId="{9EABAE9A-531E-4A11-8931-27D240B1270D}" type="parTrans" cxnId="{D62F9CBF-A6C7-4243-B550-C64754C75476}">
      <dgm:prSet/>
      <dgm:spPr/>
      <dgm:t>
        <a:bodyPr/>
        <a:lstStyle/>
        <a:p>
          <a:endParaRPr lang="ru-RU"/>
        </a:p>
      </dgm:t>
    </dgm:pt>
    <dgm:pt modelId="{22DFB7C2-F8C3-45FB-8ABC-D9926C207BB2}" type="sibTrans" cxnId="{D62F9CBF-A6C7-4243-B550-C64754C75476}">
      <dgm:prSet/>
      <dgm:spPr/>
      <dgm:t>
        <a:bodyPr/>
        <a:lstStyle/>
        <a:p>
          <a:endParaRPr lang="ru-RU"/>
        </a:p>
      </dgm:t>
    </dgm:pt>
    <dgm:pt modelId="{DE138A5A-60CB-48CB-B2AF-F72B938FE5EB}">
      <dgm:prSet/>
      <dgm:spPr>
        <a:ln>
          <a:solidFill>
            <a:schemeClr val="bg2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00FF"/>
              </a:solidFill>
            </a:rPr>
            <a:t>Нарушение морфологических норм</a:t>
          </a:r>
          <a:endParaRPr lang="ru-RU" dirty="0">
            <a:solidFill>
              <a:srgbClr val="0000FF"/>
            </a:solidFill>
          </a:endParaRPr>
        </a:p>
      </dgm:t>
    </dgm:pt>
    <dgm:pt modelId="{099D62F7-467F-4509-9FC8-CE6413A17076}" type="parTrans" cxnId="{14C89449-52A2-4D23-8B9B-F669947910F6}">
      <dgm:prSet/>
      <dgm:spPr/>
      <dgm:t>
        <a:bodyPr/>
        <a:lstStyle/>
        <a:p>
          <a:endParaRPr lang="ru-RU"/>
        </a:p>
      </dgm:t>
    </dgm:pt>
    <dgm:pt modelId="{F2A84387-65AF-4373-AA7E-84A36059D9F0}" type="sibTrans" cxnId="{14C89449-52A2-4D23-8B9B-F669947910F6}">
      <dgm:prSet/>
      <dgm:spPr/>
      <dgm:t>
        <a:bodyPr/>
        <a:lstStyle/>
        <a:p>
          <a:endParaRPr lang="ru-RU"/>
        </a:p>
      </dgm:t>
    </dgm:pt>
    <dgm:pt modelId="{F480F79A-59F3-4105-A32B-0239EB8ABD30}">
      <dgm:prSet/>
      <dgm:spPr>
        <a:ln>
          <a:solidFill>
            <a:schemeClr val="bg2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00FF"/>
              </a:solidFill>
            </a:rPr>
            <a:t>Речевые ошибки и паронимы</a:t>
          </a:r>
          <a:endParaRPr lang="ru-RU" dirty="0">
            <a:solidFill>
              <a:srgbClr val="0000FF"/>
            </a:solidFill>
          </a:endParaRPr>
        </a:p>
      </dgm:t>
    </dgm:pt>
    <dgm:pt modelId="{BC6A546F-713C-44F6-B5B2-C2BFD7D240F5}" type="parTrans" cxnId="{17DCA2F9-1481-4918-A8A6-DC5F3E7C9042}">
      <dgm:prSet/>
      <dgm:spPr/>
      <dgm:t>
        <a:bodyPr/>
        <a:lstStyle/>
        <a:p>
          <a:endParaRPr lang="ru-RU"/>
        </a:p>
      </dgm:t>
    </dgm:pt>
    <dgm:pt modelId="{BBF13423-964A-4B81-A9DC-9B888E5099A3}" type="sibTrans" cxnId="{17DCA2F9-1481-4918-A8A6-DC5F3E7C9042}">
      <dgm:prSet/>
      <dgm:spPr/>
      <dgm:t>
        <a:bodyPr/>
        <a:lstStyle/>
        <a:p>
          <a:endParaRPr lang="ru-RU"/>
        </a:p>
      </dgm:t>
    </dgm:pt>
    <dgm:pt modelId="{2F557DB0-F9DF-438E-AC11-A42AC585A782}">
      <dgm:prSet/>
      <dgm:spPr>
        <a:ln>
          <a:solidFill>
            <a:schemeClr val="bg2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00FF"/>
              </a:solidFill>
            </a:rPr>
            <a:t>Неоправданное употребление иностранных слов</a:t>
          </a:r>
          <a:endParaRPr lang="ru-RU" dirty="0">
            <a:solidFill>
              <a:srgbClr val="0000FF"/>
            </a:solidFill>
          </a:endParaRPr>
        </a:p>
      </dgm:t>
    </dgm:pt>
    <dgm:pt modelId="{83DF252A-D209-46B8-B5F2-EA8D3E6F6783}" type="parTrans" cxnId="{BFA73134-617A-4518-A1A6-1EDBCABAE1D2}">
      <dgm:prSet/>
      <dgm:spPr/>
      <dgm:t>
        <a:bodyPr/>
        <a:lstStyle/>
        <a:p>
          <a:endParaRPr lang="ru-RU"/>
        </a:p>
      </dgm:t>
    </dgm:pt>
    <dgm:pt modelId="{9E22A7B0-92E3-436F-9EB5-721B5BFB045B}" type="sibTrans" cxnId="{BFA73134-617A-4518-A1A6-1EDBCABAE1D2}">
      <dgm:prSet/>
      <dgm:spPr/>
      <dgm:t>
        <a:bodyPr/>
        <a:lstStyle/>
        <a:p>
          <a:endParaRPr lang="ru-RU"/>
        </a:p>
      </dgm:t>
    </dgm:pt>
    <dgm:pt modelId="{88F50E2F-09A7-4EDE-B052-75ED008C6C06}">
      <dgm:prSet/>
      <dgm:spPr>
        <a:ln>
          <a:solidFill>
            <a:schemeClr val="bg2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00FF"/>
              </a:solidFill>
            </a:rPr>
            <a:t>Диалектные слова нашей местности</a:t>
          </a:r>
          <a:endParaRPr lang="ru-RU" dirty="0">
            <a:solidFill>
              <a:srgbClr val="0000FF"/>
            </a:solidFill>
          </a:endParaRPr>
        </a:p>
      </dgm:t>
    </dgm:pt>
    <dgm:pt modelId="{E627964D-AB94-42AA-9374-47859719CE7A}" type="parTrans" cxnId="{EFBAD538-B18E-4855-88B3-969FC31A20C5}">
      <dgm:prSet/>
      <dgm:spPr/>
      <dgm:t>
        <a:bodyPr/>
        <a:lstStyle/>
        <a:p>
          <a:endParaRPr lang="ru-RU"/>
        </a:p>
      </dgm:t>
    </dgm:pt>
    <dgm:pt modelId="{B10211D5-4CD4-474A-BBCD-C8BA5F34C125}" type="sibTrans" cxnId="{EFBAD538-B18E-4855-88B3-969FC31A20C5}">
      <dgm:prSet/>
      <dgm:spPr/>
      <dgm:t>
        <a:bodyPr/>
        <a:lstStyle/>
        <a:p>
          <a:endParaRPr lang="ru-RU"/>
        </a:p>
      </dgm:t>
    </dgm:pt>
    <dgm:pt modelId="{2D21EBA9-E41C-4EB9-B6FA-D709E91D9A13}">
      <dgm:prSet/>
      <dgm:spPr>
        <a:ln>
          <a:solidFill>
            <a:schemeClr val="bg2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00FF"/>
              </a:solidFill>
            </a:rPr>
            <a:t>Жаргонные слова или молодёжный сленг</a:t>
          </a:r>
          <a:endParaRPr lang="ru-RU" dirty="0">
            <a:solidFill>
              <a:srgbClr val="0000FF"/>
            </a:solidFill>
          </a:endParaRPr>
        </a:p>
      </dgm:t>
    </dgm:pt>
    <dgm:pt modelId="{0DB195E6-CD17-4973-B27C-DF48796B8228}" type="parTrans" cxnId="{5BF26B91-2F19-46C4-B6FF-8CC9413EA9C9}">
      <dgm:prSet/>
      <dgm:spPr/>
      <dgm:t>
        <a:bodyPr/>
        <a:lstStyle/>
        <a:p>
          <a:endParaRPr lang="ru-RU"/>
        </a:p>
      </dgm:t>
    </dgm:pt>
    <dgm:pt modelId="{9E500645-45F5-44C0-B9FE-10E109306736}" type="sibTrans" cxnId="{5BF26B91-2F19-46C4-B6FF-8CC9413EA9C9}">
      <dgm:prSet/>
      <dgm:spPr/>
      <dgm:t>
        <a:bodyPr/>
        <a:lstStyle/>
        <a:p>
          <a:endParaRPr lang="ru-RU"/>
        </a:p>
      </dgm:t>
    </dgm:pt>
    <dgm:pt modelId="{074E1923-D94E-4FBF-97DD-1763109BC62E}" type="pres">
      <dgm:prSet presAssocID="{DAEA7664-DA31-4811-B188-8F3AF9FE11F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957F4F-B399-4D69-9B45-108F4D15E870}" type="pres">
      <dgm:prSet presAssocID="{232E3FEA-A81E-4079-BCA2-61B5FBA8CAA5}" presName="node" presStyleLbl="node1" presStyleIdx="0" presStyleCnt="7" custLinFactNeighborX="484" custLinFactNeighborY="-16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B721FD-3B39-4BC1-A406-943ABE965754}" type="pres">
      <dgm:prSet presAssocID="{6DD56B9D-3412-439E-811C-3497C47F5413}" presName="sibTrans" presStyleCnt="0"/>
      <dgm:spPr/>
    </dgm:pt>
    <dgm:pt modelId="{56A1226E-D850-4C5C-B3AC-B1E8057278AD}" type="pres">
      <dgm:prSet presAssocID="{2D21EBA9-E41C-4EB9-B6FA-D709E91D9A13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441106-5C10-447F-8E8F-96DB2EB77AB2}" type="pres">
      <dgm:prSet presAssocID="{9E500645-45F5-44C0-B9FE-10E109306736}" presName="sibTrans" presStyleCnt="0"/>
      <dgm:spPr/>
    </dgm:pt>
    <dgm:pt modelId="{0DB19E23-E242-418C-9212-2BB3B953B8D9}" type="pres">
      <dgm:prSet presAssocID="{5342AD04-3CC5-4E23-B3F0-CFC4360E75F5}" presName="node" presStyleLbl="node1" presStyleIdx="2" presStyleCnt="7" custLinFactNeighborX="124" custLinFactNeighborY="-16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21A9FA-A6C3-4DFE-9A37-928DCA7BDEC6}" type="pres">
      <dgm:prSet presAssocID="{22DFB7C2-F8C3-45FB-8ABC-D9926C207BB2}" presName="sibTrans" presStyleCnt="0"/>
      <dgm:spPr/>
    </dgm:pt>
    <dgm:pt modelId="{E3D36B45-45E0-410E-95AE-5C8FFB281A95}" type="pres">
      <dgm:prSet presAssocID="{DE138A5A-60CB-48CB-B2AF-F72B938FE5EB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722D2E-FD89-43C8-89EB-CAD2E8E5B779}" type="pres">
      <dgm:prSet presAssocID="{F2A84387-65AF-4373-AA7E-84A36059D9F0}" presName="sibTrans" presStyleCnt="0"/>
      <dgm:spPr/>
    </dgm:pt>
    <dgm:pt modelId="{25CCD7A6-7293-488D-AA04-3B810508ED7E}" type="pres">
      <dgm:prSet presAssocID="{F480F79A-59F3-4105-A32B-0239EB8ABD30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12D8D6-666B-41C9-A389-F3D4CDC5D11C}" type="pres">
      <dgm:prSet presAssocID="{BBF13423-964A-4B81-A9DC-9B888E5099A3}" presName="sibTrans" presStyleCnt="0"/>
      <dgm:spPr/>
    </dgm:pt>
    <dgm:pt modelId="{2937099C-C50C-4FF8-BE2B-73C4B27ED667}" type="pres">
      <dgm:prSet presAssocID="{2F557DB0-F9DF-438E-AC11-A42AC585A782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304536-59CB-40AD-8B68-890D566060BB}" type="pres">
      <dgm:prSet presAssocID="{9E22A7B0-92E3-436F-9EB5-721B5BFB045B}" presName="sibTrans" presStyleCnt="0"/>
      <dgm:spPr/>
    </dgm:pt>
    <dgm:pt modelId="{B661176E-41ED-4376-BD81-3E66B6FDC14D}" type="pres">
      <dgm:prSet presAssocID="{88F50E2F-09A7-4EDE-B052-75ED008C6C06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A73134-617A-4518-A1A6-1EDBCABAE1D2}" srcId="{DAEA7664-DA31-4811-B188-8F3AF9FE11F4}" destId="{2F557DB0-F9DF-438E-AC11-A42AC585A782}" srcOrd="5" destOrd="0" parTransId="{83DF252A-D209-46B8-B5F2-EA8D3E6F6783}" sibTransId="{9E22A7B0-92E3-436F-9EB5-721B5BFB045B}"/>
    <dgm:cxn modelId="{17DCA2F9-1481-4918-A8A6-DC5F3E7C9042}" srcId="{DAEA7664-DA31-4811-B188-8F3AF9FE11F4}" destId="{F480F79A-59F3-4105-A32B-0239EB8ABD30}" srcOrd="4" destOrd="0" parTransId="{BC6A546F-713C-44F6-B5B2-C2BFD7D240F5}" sibTransId="{BBF13423-964A-4B81-A9DC-9B888E5099A3}"/>
    <dgm:cxn modelId="{EFBAD538-B18E-4855-88B3-969FC31A20C5}" srcId="{DAEA7664-DA31-4811-B188-8F3AF9FE11F4}" destId="{88F50E2F-09A7-4EDE-B052-75ED008C6C06}" srcOrd="6" destOrd="0" parTransId="{E627964D-AB94-42AA-9374-47859719CE7A}" sibTransId="{B10211D5-4CD4-474A-BBCD-C8BA5F34C125}"/>
    <dgm:cxn modelId="{E20FF145-4C72-49BD-9963-B1E44E502C11}" type="presOf" srcId="{232E3FEA-A81E-4079-BCA2-61B5FBA8CAA5}" destId="{3E957F4F-B399-4D69-9B45-108F4D15E870}" srcOrd="0" destOrd="0" presId="urn:microsoft.com/office/officeart/2005/8/layout/default#2"/>
    <dgm:cxn modelId="{F9CB5534-86A7-4DC6-AE01-BC9A0B1C3FEE}" type="presOf" srcId="{88F50E2F-09A7-4EDE-B052-75ED008C6C06}" destId="{B661176E-41ED-4376-BD81-3E66B6FDC14D}" srcOrd="0" destOrd="0" presId="urn:microsoft.com/office/officeart/2005/8/layout/default#2"/>
    <dgm:cxn modelId="{5BF26B91-2F19-46C4-B6FF-8CC9413EA9C9}" srcId="{DAEA7664-DA31-4811-B188-8F3AF9FE11F4}" destId="{2D21EBA9-E41C-4EB9-B6FA-D709E91D9A13}" srcOrd="1" destOrd="0" parTransId="{0DB195E6-CD17-4973-B27C-DF48796B8228}" sibTransId="{9E500645-45F5-44C0-B9FE-10E109306736}"/>
    <dgm:cxn modelId="{14C89449-52A2-4D23-8B9B-F669947910F6}" srcId="{DAEA7664-DA31-4811-B188-8F3AF9FE11F4}" destId="{DE138A5A-60CB-48CB-B2AF-F72B938FE5EB}" srcOrd="3" destOrd="0" parTransId="{099D62F7-467F-4509-9FC8-CE6413A17076}" sibTransId="{F2A84387-65AF-4373-AA7E-84A36059D9F0}"/>
    <dgm:cxn modelId="{28121C30-8733-469A-907A-9975B1AC6ABD}" type="presOf" srcId="{F480F79A-59F3-4105-A32B-0239EB8ABD30}" destId="{25CCD7A6-7293-488D-AA04-3B810508ED7E}" srcOrd="0" destOrd="0" presId="urn:microsoft.com/office/officeart/2005/8/layout/default#2"/>
    <dgm:cxn modelId="{DBB3E4F7-EFEA-4281-B802-16999A2C2EBD}" type="presOf" srcId="{5342AD04-3CC5-4E23-B3F0-CFC4360E75F5}" destId="{0DB19E23-E242-418C-9212-2BB3B953B8D9}" srcOrd="0" destOrd="0" presId="urn:microsoft.com/office/officeart/2005/8/layout/default#2"/>
    <dgm:cxn modelId="{ED26A3C5-82FC-4364-966C-AF167753DCF7}" type="presOf" srcId="{DAEA7664-DA31-4811-B188-8F3AF9FE11F4}" destId="{074E1923-D94E-4FBF-97DD-1763109BC62E}" srcOrd="0" destOrd="0" presId="urn:microsoft.com/office/officeart/2005/8/layout/default#2"/>
    <dgm:cxn modelId="{379AB517-9287-428B-9153-2C1FC6554D50}" type="presOf" srcId="{2F557DB0-F9DF-438E-AC11-A42AC585A782}" destId="{2937099C-C50C-4FF8-BE2B-73C4B27ED667}" srcOrd="0" destOrd="0" presId="urn:microsoft.com/office/officeart/2005/8/layout/default#2"/>
    <dgm:cxn modelId="{D62F9CBF-A6C7-4243-B550-C64754C75476}" srcId="{DAEA7664-DA31-4811-B188-8F3AF9FE11F4}" destId="{5342AD04-3CC5-4E23-B3F0-CFC4360E75F5}" srcOrd="2" destOrd="0" parTransId="{9EABAE9A-531E-4A11-8931-27D240B1270D}" sibTransId="{22DFB7C2-F8C3-45FB-8ABC-D9926C207BB2}"/>
    <dgm:cxn modelId="{4B1750F7-F47F-40B8-97AB-011F8D8ECB97}" type="presOf" srcId="{DE138A5A-60CB-48CB-B2AF-F72B938FE5EB}" destId="{E3D36B45-45E0-410E-95AE-5C8FFB281A95}" srcOrd="0" destOrd="0" presId="urn:microsoft.com/office/officeart/2005/8/layout/default#2"/>
    <dgm:cxn modelId="{5C6FF918-4ED1-4D34-A5F6-7EBE39759BA7}" type="presOf" srcId="{2D21EBA9-E41C-4EB9-B6FA-D709E91D9A13}" destId="{56A1226E-D850-4C5C-B3AC-B1E8057278AD}" srcOrd="0" destOrd="0" presId="urn:microsoft.com/office/officeart/2005/8/layout/default#2"/>
    <dgm:cxn modelId="{A1104468-A8D5-49A0-BCD5-145CD0FBAFA6}" srcId="{DAEA7664-DA31-4811-B188-8F3AF9FE11F4}" destId="{232E3FEA-A81E-4079-BCA2-61B5FBA8CAA5}" srcOrd="0" destOrd="0" parTransId="{CC41E9B3-1FAD-4FA6-8D0D-DCA50C8655E6}" sibTransId="{6DD56B9D-3412-439E-811C-3497C47F5413}"/>
    <dgm:cxn modelId="{2764FE8A-AB5C-42F0-AAAA-965379AB4415}" type="presParOf" srcId="{074E1923-D94E-4FBF-97DD-1763109BC62E}" destId="{3E957F4F-B399-4D69-9B45-108F4D15E870}" srcOrd="0" destOrd="0" presId="urn:microsoft.com/office/officeart/2005/8/layout/default#2"/>
    <dgm:cxn modelId="{16DC7681-EA5D-453B-8686-2BCD17F5E8F3}" type="presParOf" srcId="{074E1923-D94E-4FBF-97DD-1763109BC62E}" destId="{34B721FD-3B39-4BC1-A406-943ABE965754}" srcOrd="1" destOrd="0" presId="urn:microsoft.com/office/officeart/2005/8/layout/default#2"/>
    <dgm:cxn modelId="{DC373507-1BB2-420E-ABAA-9CF2A5A9947F}" type="presParOf" srcId="{074E1923-D94E-4FBF-97DD-1763109BC62E}" destId="{56A1226E-D850-4C5C-B3AC-B1E8057278AD}" srcOrd="2" destOrd="0" presId="urn:microsoft.com/office/officeart/2005/8/layout/default#2"/>
    <dgm:cxn modelId="{A59244B5-4E34-4255-B9E5-25FEDA36DD94}" type="presParOf" srcId="{074E1923-D94E-4FBF-97DD-1763109BC62E}" destId="{F7441106-5C10-447F-8E8F-96DB2EB77AB2}" srcOrd="3" destOrd="0" presId="urn:microsoft.com/office/officeart/2005/8/layout/default#2"/>
    <dgm:cxn modelId="{E47A7C25-6610-49BB-8ABB-EF09CB1EFADB}" type="presParOf" srcId="{074E1923-D94E-4FBF-97DD-1763109BC62E}" destId="{0DB19E23-E242-418C-9212-2BB3B953B8D9}" srcOrd="4" destOrd="0" presId="urn:microsoft.com/office/officeart/2005/8/layout/default#2"/>
    <dgm:cxn modelId="{97567C29-B130-40BD-ACAF-20B7CB0F3B17}" type="presParOf" srcId="{074E1923-D94E-4FBF-97DD-1763109BC62E}" destId="{7F21A9FA-A6C3-4DFE-9A37-928DCA7BDEC6}" srcOrd="5" destOrd="0" presId="urn:microsoft.com/office/officeart/2005/8/layout/default#2"/>
    <dgm:cxn modelId="{FB5DB4B3-B14F-4CC1-A272-D34686D0CDFF}" type="presParOf" srcId="{074E1923-D94E-4FBF-97DD-1763109BC62E}" destId="{E3D36B45-45E0-410E-95AE-5C8FFB281A95}" srcOrd="6" destOrd="0" presId="urn:microsoft.com/office/officeart/2005/8/layout/default#2"/>
    <dgm:cxn modelId="{6F311336-D274-4456-9DDA-0E8982F1A2B9}" type="presParOf" srcId="{074E1923-D94E-4FBF-97DD-1763109BC62E}" destId="{D0722D2E-FD89-43C8-89EB-CAD2E8E5B779}" srcOrd="7" destOrd="0" presId="urn:microsoft.com/office/officeart/2005/8/layout/default#2"/>
    <dgm:cxn modelId="{0EF5EED4-AB19-4600-9ECE-09A8FB222621}" type="presParOf" srcId="{074E1923-D94E-4FBF-97DD-1763109BC62E}" destId="{25CCD7A6-7293-488D-AA04-3B810508ED7E}" srcOrd="8" destOrd="0" presId="urn:microsoft.com/office/officeart/2005/8/layout/default#2"/>
    <dgm:cxn modelId="{07822FB1-368B-469D-B2A5-FC947BC22B84}" type="presParOf" srcId="{074E1923-D94E-4FBF-97DD-1763109BC62E}" destId="{C312D8D6-666B-41C9-A389-F3D4CDC5D11C}" srcOrd="9" destOrd="0" presId="urn:microsoft.com/office/officeart/2005/8/layout/default#2"/>
    <dgm:cxn modelId="{13361890-9042-4989-842A-8B179AFC6372}" type="presParOf" srcId="{074E1923-D94E-4FBF-97DD-1763109BC62E}" destId="{2937099C-C50C-4FF8-BE2B-73C4B27ED667}" srcOrd="10" destOrd="0" presId="urn:microsoft.com/office/officeart/2005/8/layout/default#2"/>
    <dgm:cxn modelId="{D61253C4-B6A8-4E8B-B4B3-A4540A164D1F}" type="presParOf" srcId="{074E1923-D94E-4FBF-97DD-1763109BC62E}" destId="{BA304536-59CB-40AD-8B68-890D566060BB}" srcOrd="11" destOrd="0" presId="urn:microsoft.com/office/officeart/2005/8/layout/default#2"/>
    <dgm:cxn modelId="{B2956AA8-C7AF-425E-B5A9-AC0BAAEC930C}" type="presParOf" srcId="{074E1923-D94E-4FBF-97DD-1763109BC62E}" destId="{B661176E-41ED-4376-BD81-3E66B6FDC14D}" srcOrd="12" destOrd="0" presId="urn:microsoft.com/office/officeart/2005/8/layout/default#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513610B-2185-4802-955E-6B88371CA303}" type="doc">
      <dgm:prSet loTypeId="urn:microsoft.com/office/officeart/2005/8/layout/chevron2" loCatId="list" qsTypeId="urn:microsoft.com/office/officeart/2005/8/quickstyle/simple1#7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8918851-DF53-4141-985E-0567BB5A9D34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1.</a:t>
          </a:r>
          <a:endParaRPr lang="ru-RU" dirty="0">
            <a:solidFill>
              <a:srgbClr val="002060"/>
            </a:solidFill>
          </a:endParaRPr>
        </a:p>
      </dgm:t>
    </dgm:pt>
    <dgm:pt modelId="{ADB63CBC-F555-41ED-85B2-8C15F321002F}" type="parTrans" cxnId="{EEF92077-C35D-4152-B5CE-BB52A099578F}">
      <dgm:prSet/>
      <dgm:spPr/>
      <dgm:t>
        <a:bodyPr/>
        <a:lstStyle/>
        <a:p>
          <a:endParaRPr lang="ru-RU"/>
        </a:p>
      </dgm:t>
    </dgm:pt>
    <dgm:pt modelId="{D1415C40-56F5-46C4-B7B9-C6944C538413}" type="sibTrans" cxnId="{EEF92077-C35D-4152-B5CE-BB52A099578F}">
      <dgm:prSet/>
      <dgm:spPr/>
      <dgm:t>
        <a:bodyPr/>
        <a:lstStyle/>
        <a:p>
          <a:endParaRPr lang="ru-RU"/>
        </a:p>
      </dgm:t>
    </dgm:pt>
    <dgm:pt modelId="{0CFB8A44-C5E1-4EAE-9B1F-B692A73F3A5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Часто смягчает многие проблемы</a:t>
          </a:r>
          <a:endParaRPr lang="ru-RU" sz="2000" b="1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gm:t>
    </dgm:pt>
    <dgm:pt modelId="{1FF533B0-2E62-4F58-A186-408AB4FE53EB}" type="parTrans" cxnId="{551CD21C-34EB-4D96-9D6B-00858F90C713}">
      <dgm:prSet/>
      <dgm:spPr/>
      <dgm:t>
        <a:bodyPr/>
        <a:lstStyle/>
        <a:p>
          <a:endParaRPr lang="ru-RU"/>
        </a:p>
      </dgm:t>
    </dgm:pt>
    <dgm:pt modelId="{0C8D1DC0-699A-4651-818A-83B2757BAB75}" type="sibTrans" cxnId="{551CD21C-34EB-4D96-9D6B-00858F90C713}">
      <dgm:prSet/>
      <dgm:spPr/>
      <dgm:t>
        <a:bodyPr/>
        <a:lstStyle/>
        <a:p>
          <a:endParaRPr lang="ru-RU"/>
        </a:p>
      </dgm:t>
    </dgm:pt>
    <dgm:pt modelId="{BD3C6C87-4086-4F34-B6F4-5E84C814DA3D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2.</a:t>
          </a:r>
          <a:endParaRPr lang="ru-RU" dirty="0">
            <a:solidFill>
              <a:srgbClr val="002060"/>
            </a:solidFill>
          </a:endParaRPr>
        </a:p>
      </dgm:t>
    </dgm:pt>
    <dgm:pt modelId="{2063144D-73E2-4F29-AA6C-79168B801A19}" type="parTrans" cxnId="{8E3E17B9-616F-41CA-BA2E-12693F1A6352}">
      <dgm:prSet/>
      <dgm:spPr/>
      <dgm:t>
        <a:bodyPr/>
        <a:lstStyle/>
        <a:p>
          <a:endParaRPr lang="ru-RU"/>
        </a:p>
      </dgm:t>
    </dgm:pt>
    <dgm:pt modelId="{94FE3E45-E446-449E-9675-98C1093F6864}" type="sibTrans" cxnId="{8E3E17B9-616F-41CA-BA2E-12693F1A6352}">
      <dgm:prSet/>
      <dgm:spPr/>
      <dgm:t>
        <a:bodyPr/>
        <a:lstStyle/>
        <a:p>
          <a:endParaRPr lang="ru-RU"/>
        </a:p>
      </dgm:t>
    </dgm:pt>
    <dgm:pt modelId="{77045814-E28D-4034-BEC8-410E637DAF11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Обеспечивает подростку определённую защиту</a:t>
          </a:r>
          <a:endParaRPr lang="ru-RU" sz="2000" b="1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gm:t>
    </dgm:pt>
    <dgm:pt modelId="{5873E83E-D144-4EB6-A608-1BF8A94DD2B0}" type="parTrans" cxnId="{A1179536-50AE-472B-A9D4-A367F6B6F0A6}">
      <dgm:prSet/>
      <dgm:spPr/>
      <dgm:t>
        <a:bodyPr/>
        <a:lstStyle/>
        <a:p>
          <a:endParaRPr lang="ru-RU"/>
        </a:p>
      </dgm:t>
    </dgm:pt>
    <dgm:pt modelId="{FAE3993E-E685-4E9C-88F2-36478DB88AEC}" type="sibTrans" cxnId="{A1179536-50AE-472B-A9D4-A367F6B6F0A6}">
      <dgm:prSet/>
      <dgm:spPr/>
      <dgm:t>
        <a:bodyPr/>
        <a:lstStyle/>
        <a:p>
          <a:endParaRPr lang="ru-RU"/>
        </a:p>
      </dgm:t>
    </dgm:pt>
    <dgm:pt modelId="{88C13B1A-294E-4A8C-A249-A5878DBA973D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3.</a:t>
          </a:r>
          <a:endParaRPr lang="ru-RU" dirty="0">
            <a:solidFill>
              <a:srgbClr val="002060"/>
            </a:solidFill>
          </a:endParaRPr>
        </a:p>
      </dgm:t>
    </dgm:pt>
    <dgm:pt modelId="{9C1A249A-6EBD-4B21-AAAC-5113C5E772B5}" type="parTrans" cxnId="{2F7FD7F7-1C7A-49D4-96C3-20E978F49451}">
      <dgm:prSet/>
      <dgm:spPr/>
      <dgm:t>
        <a:bodyPr/>
        <a:lstStyle/>
        <a:p>
          <a:endParaRPr lang="ru-RU"/>
        </a:p>
      </dgm:t>
    </dgm:pt>
    <dgm:pt modelId="{0098F3AB-5269-478A-B7CD-FA2B77C2E248}" type="sibTrans" cxnId="{2F7FD7F7-1C7A-49D4-96C3-20E978F49451}">
      <dgm:prSet/>
      <dgm:spPr/>
      <dgm:t>
        <a:bodyPr/>
        <a:lstStyle/>
        <a:p>
          <a:endParaRPr lang="ru-RU"/>
        </a:p>
      </dgm:t>
    </dgm:pt>
    <dgm:pt modelId="{CC0F7940-759E-4E68-A2D1-98576ADD8BD1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Даёт возможность не думать о том, как он выглядит во время разговора</a:t>
          </a:r>
          <a:endParaRPr lang="ru-RU" sz="2000" b="1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gm:t>
    </dgm:pt>
    <dgm:pt modelId="{18B1C18D-2FF7-4DCC-A690-65900AE9ED73}" type="parTrans" cxnId="{07D9A606-4EBF-4AA4-9A6D-E37F0112C00D}">
      <dgm:prSet/>
      <dgm:spPr/>
      <dgm:t>
        <a:bodyPr/>
        <a:lstStyle/>
        <a:p>
          <a:endParaRPr lang="ru-RU"/>
        </a:p>
      </dgm:t>
    </dgm:pt>
    <dgm:pt modelId="{57290EAE-8662-42CC-8D1B-BEBAEC1B6325}" type="sibTrans" cxnId="{07D9A606-4EBF-4AA4-9A6D-E37F0112C00D}">
      <dgm:prSet/>
      <dgm:spPr/>
      <dgm:t>
        <a:bodyPr/>
        <a:lstStyle/>
        <a:p>
          <a:endParaRPr lang="ru-RU"/>
        </a:p>
      </dgm:t>
    </dgm:pt>
    <dgm:pt modelId="{D3FDD8FC-8438-42F6-AF56-E79583300AFA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Сфера самоконтроля резко сужается (не надо  думать о том, куда девать руки и прочее)</a:t>
          </a:r>
          <a:endParaRPr lang="ru-RU" sz="2000" b="1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gm:t>
    </dgm:pt>
    <dgm:pt modelId="{2B5FFCB2-0F48-48E4-B204-20C6B6E31217}" type="parTrans" cxnId="{F5387E2E-1F64-4B6C-92CC-2C441C176D65}">
      <dgm:prSet/>
      <dgm:spPr/>
      <dgm:t>
        <a:bodyPr/>
        <a:lstStyle/>
        <a:p>
          <a:endParaRPr lang="ru-RU"/>
        </a:p>
      </dgm:t>
    </dgm:pt>
    <dgm:pt modelId="{E9C24AF7-9457-4997-A87F-1D1EF782318E}" type="sibTrans" cxnId="{F5387E2E-1F64-4B6C-92CC-2C441C176D65}">
      <dgm:prSet/>
      <dgm:spPr/>
      <dgm:t>
        <a:bodyPr/>
        <a:lstStyle/>
        <a:p>
          <a:endParaRPr lang="ru-RU"/>
        </a:p>
      </dgm:t>
    </dgm:pt>
    <dgm:pt modelId="{6C67B1A1-BBC5-438B-B335-D567D4FE6936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4.</a:t>
          </a:r>
          <a:endParaRPr lang="ru-RU" dirty="0">
            <a:solidFill>
              <a:srgbClr val="002060"/>
            </a:solidFill>
          </a:endParaRPr>
        </a:p>
      </dgm:t>
    </dgm:pt>
    <dgm:pt modelId="{D26006B6-4427-48F5-AEFB-DDDA39E414B1}" type="parTrans" cxnId="{1D9CEC8A-BCC1-4482-9C52-2A4CE851ECBA}">
      <dgm:prSet/>
      <dgm:spPr/>
      <dgm:t>
        <a:bodyPr/>
        <a:lstStyle/>
        <a:p>
          <a:endParaRPr lang="ru-RU"/>
        </a:p>
      </dgm:t>
    </dgm:pt>
    <dgm:pt modelId="{18DEE153-5115-4401-B421-8C48E868C999}" type="sibTrans" cxnId="{1D9CEC8A-BCC1-4482-9C52-2A4CE851ECBA}">
      <dgm:prSet/>
      <dgm:spPr/>
      <dgm:t>
        <a:bodyPr/>
        <a:lstStyle/>
        <a:p>
          <a:endParaRPr lang="ru-RU"/>
        </a:p>
      </dgm:t>
    </dgm:pt>
    <dgm:pt modelId="{1C8017CB-3A46-4FE4-8A66-87B4145CAEE5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Можно сосредоточиться на том, ЧТО и КАК он говорит</a:t>
          </a:r>
          <a:endParaRPr lang="ru-RU" sz="2000" b="1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gm:t>
    </dgm:pt>
    <dgm:pt modelId="{D649C532-04FF-4AEB-AFB9-839ADAD3A975}" type="parTrans" cxnId="{349A8739-20A9-49D8-9827-42619CF6B850}">
      <dgm:prSet/>
      <dgm:spPr/>
      <dgm:t>
        <a:bodyPr/>
        <a:lstStyle/>
        <a:p>
          <a:endParaRPr lang="ru-RU"/>
        </a:p>
      </dgm:t>
    </dgm:pt>
    <dgm:pt modelId="{06CE083E-0ECA-4021-8620-4A344673EFA2}" type="sibTrans" cxnId="{349A8739-20A9-49D8-9827-42619CF6B850}">
      <dgm:prSet/>
      <dgm:spPr/>
      <dgm:t>
        <a:bodyPr/>
        <a:lstStyle/>
        <a:p>
          <a:endParaRPr lang="ru-RU"/>
        </a:p>
      </dgm:t>
    </dgm:pt>
    <dgm:pt modelId="{62A3CFD8-8D45-4436-BC34-AE8A0DE90066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5.</a:t>
          </a:r>
          <a:endParaRPr lang="ru-RU" dirty="0">
            <a:solidFill>
              <a:srgbClr val="002060"/>
            </a:solidFill>
          </a:endParaRPr>
        </a:p>
      </dgm:t>
    </dgm:pt>
    <dgm:pt modelId="{59B3986E-463B-4781-8D89-4ED0E1556608}" type="parTrans" cxnId="{BED38110-BBCF-4A7A-B162-542416F39CAD}">
      <dgm:prSet/>
      <dgm:spPr/>
      <dgm:t>
        <a:bodyPr/>
        <a:lstStyle/>
        <a:p>
          <a:endParaRPr lang="ru-RU"/>
        </a:p>
      </dgm:t>
    </dgm:pt>
    <dgm:pt modelId="{A0AEDB32-5B5D-46E5-9EAD-E40E54E591EA}" type="sibTrans" cxnId="{BED38110-BBCF-4A7A-B162-542416F39CAD}">
      <dgm:prSet/>
      <dgm:spPr/>
      <dgm:t>
        <a:bodyPr/>
        <a:lstStyle/>
        <a:p>
          <a:endParaRPr lang="ru-RU"/>
        </a:p>
      </dgm:t>
    </dgm:pt>
    <dgm:pt modelId="{956341DC-06A0-45FF-8848-BA110A6A7446}" type="pres">
      <dgm:prSet presAssocID="{6513610B-2185-4802-955E-6B88371CA30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43E1E2-B427-4BC9-817F-F1183F9B21C8}" type="pres">
      <dgm:prSet presAssocID="{88918851-DF53-4141-985E-0567BB5A9D34}" presName="composite" presStyleCnt="0"/>
      <dgm:spPr/>
    </dgm:pt>
    <dgm:pt modelId="{BB709E03-9CD9-47F3-B07E-08CA183B9D85}" type="pres">
      <dgm:prSet presAssocID="{88918851-DF53-4141-985E-0567BB5A9D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4A76AD-DF1D-4D9F-B0A0-B16CFE6F2A32}" type="pres">
      <dgm:prSet presAssocID="{88918851-DF53-4141-985E-0567BB5A9D34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81E993-4C44-4C50-9319-68ACEDA0998F}" type="pres">
      <dgm:prSet presAssocID="{D1415C40-56F5-46C4-B7B9-C6944C538413}" presName="sp" presStyleCnt="0"/>
      <dgm:spPr/>
    </dgm:pt>
    <dgm:pt modelId="{F40DB242-B0E2-4681-8B98-8EE49F71B12E}" type="pres">
      <dgm:prSet presAssocID="{BD3C6C87-4086-4F34-B6F4-5E84C814DA3D}" presName="composite" presStyleCnt="0"/>
      <dgm:spPr/>
    </dgm:pt>
    <dgm:pt modelId="{F8C485DB-E1F0-445C-B34D-B4E1C3E534ED}" type="pres">
      <dgm:prSet presAssocID="{BD3C6C87-4086-4F34-B6F4-5E84C814DA3D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9E22C9-CC64-4545-BF50-698C05C06000}" type="pres">
      <dgm:prSet presAssocID="{BD3C6C87-4086-4F34-B6F4-5E84C814DA3D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452737-D6E1-4517-9667-CE785416C3ED}" type="pres">
      <dgm:prSet presAssocID="{94FE3E45-E446-449E-9675-98C1093F6864}" presName="sp" presStyleCnt="0"/>
      <dgm:spPr/>
    </dgm:pt>
    <dgm:pt modelId="{150EEFD1-5C8D-4CA9-A3E2-12ABBCEE9CAF}" type="pres">
      <dgm:prSet presAssocID="{88C13B1A-294E-4A8C-A249-A5878DBA973D}" presName="composite" presStyleCnt="0"/>
      <dgm:spPr/>
    </dgm:pt>
    <dgm:pt modelId="{4BEE4758-6303-4C30-A4F1-D18EC0741F2B}" type="pres">
      <dgm:prSet presAssocID="{88C13B1A-294E-4A8C-A249-A5878DBA973D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D2E895-E621-4B5E-9288-8E42AF41EEFC}" type="pres">
      <dgm:prSet presAssocID="{88C13B1A-294E-4A8C-A249-A5878DBA973D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57CCA4-BB46-4B6C-88FB-872A4A915515}" type="pres">
      <dgm:prSet presAssocID="{0098F3AB-5269-478A-B7CD-FA2B77C2E248}" presName="sp" presStyleCnt="0"/>
      <dgm:spPr/>
    </dgm:pt>
    <dgm:pt modelId="{1D1E6129-B0B4-4907-82CF-48D5A8460C40}" type="pres">
      <dgm:prSet presAssocID="{6C67B1A1-BBC5-438B-B335-D567D4FE6936}" presName="composite" presStyleCnt="0"/>
      <dgm:spPr/>
    </dgm:pt>
    <dgm:pt modelId="{CE5F888D-4346-498C-BEBD-8F5C81F7E5C2}" type="pres">
      <dgm:prSet presAssocID="{6C67B1A1-BBC5-438B-B335-D567D4FE6936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1A41B7-82D3-44B0-8D1C-7E659C935D7F}" type="pres">
      <dgm:prSet presAssocID="{6C67B1A1-BBC5-438B-B335-D567D4FE6936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F6F001-F49A-46A9-B77D-DAC3CCF7A11F}" type="pres">
      <dgm:prSet presAssocID="{18DEE153-5115-4401-B421-8C48E868C999}" presName="sp" presStyleCnt="0"/>
      <dgm:spPr/>
    </dgm:pt>
    <dgm:pt modelId="{7D92FC61-479E-4B28-B8D4-61B5B99D8D35}" type="pres">
      <dgm:prSet presAssocID="{62A3CFD8-8D45-4436-BC34-AE8A0DE90066}" presName="composite" presStyleCnt="0"/>
      <dgm:spPr/>
    </dgm:pt>
    <dgm:pt modelId="{D4469CE6-24BE-4ADB-A4FD-AE291FAFC5C5}" type="pres">
      <dgm:prSet presAssocID="{62A3CFD8-8D45-4436-BC34-AE8A0DE90066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873EAE-FB69-4F2B-B700-24A2060C9520}" type="pres">
      <dgm:prSet presAssocID="{62A3CFD8-8D45-4436-BC34-AE8A0DE90066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256A8B-8120-4E9D-A111-841CABB87444}" type="presOf" srcId="{BD3C6C87-4086-4F34-B6F4-5E84C814DA3D}" destId="{F8C485DB-E1F0-445C-B34D-B4E1C3E534ED}" srcOrd="0" destOrd="0" presId="urn:microsoft.com/office/officeart/2005/8/layout/chevron2"/>
    <dgm:cxn modelId="{F5387E2E-1F64-4B6C-92CC-2C441C176D65}" srcId="{6C67B1A1-BBC5-438B-B335-D567D4FE6936}" destId="{D3FDD8FC-8438-42F6-AF56-E79583300AFA}" srcOrd="0" destOrd="0" parTransId="{2B5FFCB2-0F48-48E4-B204-20C6B6E31217}" sibTransId="{E9C24AF7-9457-4997-A87F-1D1EF782318E}"/>
    <dgm:cxn modelId="{B5F040B9-A7DB-49C7-8E07-D528A7BC6FE4}" type="presOf" srcId="{77045814-E28D-4034-BEC8-410E637DAF11}" destId="{559E22C9-CC64-4545-BF50-698C05C06000}" srcOrd="0" destOrd="0" presId="urn:microsoft.com/office/officeart/2005/8/layout/chevron2"/>
    <dgm:cxn modelId="{46A3F3CE-74CF-4853-B5B5-A2FDEE0EA61C}" type="presOf" srcId="{0CFB8A44-C5E1-4EAE-9B1F-B692A73F3A52}" destId="{F14A76AD-DF1D-4D9F-B0A0-B16CFE6F2A32}" srcOrd="0" destOrd="0" presId="urn:microsoft.com/office/officeart/2005/8/layout/chevron2"/>
    <dgm:cxn modelId="{F3F6ED92-480F-466A-A7C1-EBEE4FB2B135}" type="presOf" srcId="{6513610B-2185-4802-955E-6B88371CA303}" destId="{956341DC-06A0-45FF-8848-BA110A6A7446}" srcOrd="0" destOrd="0" presId="urn:microsoft.com/office/officeart/2005/8/layout/chevron2"/>
    <dgm:cxn modelId="{349A8739-20A9-49D8-9827-42619CF6B850}" srcId="{62A3CFD8-8D45-4436-BC34-AE8A0DE90066}" destId="{1C8017CB-3A46-4FE4-8A66-87B4145CAEE5}" srcOrd="0" destOrd="0" parTransId="{D649C532-04FF-4AEB-AFB9-839ADAD3A975}" sibTransId="{06CE083E-0ECA-4021-8620-4A344673EFA2}"/>
    <dgm:cxn modelId="{0FF01809-007D-4A7F-9731-8FC0B3C6B2F2}" type="presOf" srcId="{6C67B1A1-BBC5-438B-B335-D567D4FE6936}" destId="{CE5F888D-4346-498C-BEBD-8F5C81F7E5C2}" srcOrd="0" destOrd="0" presId="urn:microsoft.com/office/officeart/2005/8/layout/chevron2"/>
    <dgm:cxn modelId="{A2BF74F3-EA4B-41F2-8995-8D9817A074A2}" type="presOf" srcId="{88918851-DF53-4141-985E-0567BB5A9D34}" destId="{BB709E03-9CD9-47F3-B07E-08CA183B9D85}" srcOrd="0" destOrd="0" presId="urn:microsoft.com/office/officeart/2005/8/layout/chevron2"/>
    <dgm:cxn modelId="{F11B738A-C037-4C54-A809-0E8AC64C04F8}" type="presOf" srcId="{88C13B1A-294E-4A8C-A249-A5878DBA973D}" destId="{4BEE4758-6303-4C30-A4F1-D18EC0741F2B}" srcOrd="0" destOrd="0" presId="urn:microsoft.com/office/officeart/2005/8/layout/chevron2"/>
    <dgm:cxn modelId="{551CD21C-34EB-4D96-9D6B-00858F90C713}" srcId="{88918851-DF53-4141-985E-0567BB5A9D34}" destId="{0CFB8A44-C5E1-4EAE-9B1F-B692A73F3A52}" srcOrd="0" destOrd="0" parTransId="{1FF533B0-2E62-4F58-A186-408AB4FE53EB}" sibTransId="{0C8D1DC0-699A-4651-818A-83B2757BAB75}"/>
    <dgm:cxn modelId="{708E2204-D966-4F41-8968-8B64EA60E419}" type="presOf" srcId="{D3FDD8FC-8438-42F6-AF56-E79583300AFA}" destId="{5C1A41B7-82D3-44B0-8D1C-7E659C935D7F}" srcOrd="0" destOrd="0" presId="urn:microsoft.com/office/officeart/2005/8/layout/chevron2"/>
    <dgm:cxn modelId="{2F7FD7F7-1C7A-49D4-96C3-20E978F49451}" srcId="{6513610B-2185-4802-955E-6B88371CA303}" destId="{88C13B1A-294E-4A8C-A249-A5878DBA973D}" srcOrd="2" destOrd="0" parTransId="{9C1A249A-6EBD-4B21-AAAC-5113C5E772B5}" sibTransId="{0098F3AB-5269-478A-B7CD-FA2B77C2E248}"/>
    <dgm:cxn modelId="{A1179536-50AE-472B-A9D4-A367F6B6F0A6}" srcId="{BD3C6C87-4086-4F34-B6F4-5E84C814DA3D}" destId="{77045814-E28D-4034-BEC8-410E637DAF11}" srcOrd="0" destOrd="0" parTransId="{5873E83E-D144-4EB6-A608-1BF8A94DD2B0}" sibTransId="{FAE3993E-E685-4E9C-88F2-36478DB88AEC}"/>
    <dgm:cxn modelId="{251B9EED-BBD6-4713-B4EF-3BB87C85F460}" type="presOf" srcId="{1C8017CB-3A46-4FE4-8A66-87B4145CAEE5}" destId="{AF873EAE-FB69-4F2B-B700-24A2060C9520}" srcOrd="0" destOrd="0" presId="urn:microsoft.com/office/officeart/2005/8/layout/chevron2"/>
    <dgm:cxn modelId="{07D9A606-4EBF-4AA4-9A6D-E37F0112C00D}" srcId="{88C13B1A-294E-4A8C-A249-A5878DBA973D}" destId="{CC0F7940-759E-4E68-A2D1-98576ADD8BD1}" srcOrd="0" destOrd="0" parTransId="{18B1C18D-2FF7-4DCC-A690-65900AE9ED73}" sibTransId="{57290EAE-8662-42CC-8D1B-BEBAEC1B6325}"/>
    <dgm:cxn modelId="{BED38110-BBCF-4A7A-B162-542416F39CAD}" srcId="{6513610B-2185-4802-955E-6B88371CA303}" destId="{62A3CFD8-8D45-4436-BC34-AE8A0DE90066}" srcOrd="4" destOrd="0" parTransId="{59B3986E-463B-4781-8D89-4ED0E1556608}" sibTransId="{A0AEDB32-5B5D-46E5-9EAD-E40E54E591EA}"/>
    <dgm:cxn modelId="{1D9CEC8A-BCC1-4482-9C52-2A4CE851ECBA}" srcId="{6513610B-2185-4802-955E-6B88371CA303}" destId="{6C67B1A1-BBC5-438B-B335-D567D4FE6936}" srcOrd="3" destOrd="0" parTransId="{D26006B6-4427-48F5-AEFB-DDDA39E414B1}" sibTransId="{18DEE153-5115-4401-B421-8C48E868C999}"/>
    <dgm:cxn modelId="{8E3E17B9-616F-41CA-BA2E-12693F1A6352}" srcId="{6513610B-2185-4802-955E-6B88371CA303}" destId="{BD3C6C87-4086-4F34-B6F4-5E84C814DA3D}" srcOrd="1" destOrd="0" parTransId="{2063144D-73E2-4F29-AA6C-79168B801A19}" sibTransId="{94FE3E45-E446-449E-9675-98C1093F6864}"/>
    <dgm:cxn modelId="{EEF92077-C35D-4152-B5CE-BB52A099578F}" srcId="{6513610B-2185-4802-955E-6B88371CA303}" destId="{88918851-DF53-4141-985E-0567BB5A9D34}" srcOrd="0" destOrd="0" parTransId="{ADB63CBC-F555-41ED-85B2-8C15F321002F}" sibTransId="{D1415C40-56F5-46C4-B7B9-C6944C538413}"/>
    <dgm:cxn modelId="{B0694CE5-89BD-47C5-947B-30DD9982CDCF}" type="presOf" srcId="{62A3CFD8-8D45-4436-BC34-AE8A0DE90066}" destId="{D4469CE6-24BE-4ADB-A4FD-AE291FAFC5C5}" srcOrd="0" destOrd="0" presId="urn:microsoft.com/office/officeart/2005/8/layout/chevron2"/>
    <dgm:cxn modelId="{5BFFA9D8-AAB3-4B85-BF8A-1378D9C1B6D7}" type="presOf" srcId="{CC0F7940-759E-4E68-A2D1-98576ADD8BD1}" destId="{ABD2E895-E621-4B5E-9288-8E42AF41EEFC}" srcOrd="0" destOrd="0" presId="urn:microsoft.com/office/officeart/2005/8/layout/chevron2"/>
    <dgm:cxn modelId="{EB7DB38F-1E5C-4B51-8598-23A8CE8A993B}" type="presParOf" srcId="{956341DC-06A0-45FF-8848-BA110A6A7446}" destId="{8143E1E2-B427-4BC9-817F-F1183F9B21C8}" srcOrd="0" destOrd="0" presId="urn:microsoft.com/office/officeart/2005/8/layout/chevron2"/>
    <dgm:cxn modelId="{CDE6BB97-36B9-4C68-9FB7-5577AD66D7A9}" type="presParOf" srcId="{8143E1E2-B427-4BC9-817F-F1183F9B21C8}" destId="{BB709E03-9CD9-47F3-B07E-08CA183B9D85}" srcOrd="0" destOrd="0" presId="urn:microsoft.com/office/officeart/2005/8/layout/chevron2"/>
    <dgm:cxn modelId="{C9449851-84F8-4C37-B4FF-6A69EE623C0D}" type="presParOf" srcId="{8143E1E2-B427-4BC9-817F-F1183F9B21C8}" destId="{F14A76AD-DF1D-4D9F-B0A0-B16CFE6F2A32}" srcOrd="1" destOrd="0" presId="urn:microsoft.com/office/officeart/2005/8/layout/chevron2"/>
    <dgm:cxn modelId="{8744027A-D7FB-4630-9269-DBAAD532164C}" type="presParOf" srcId="{956341DC-06A0-45FF-8848-BA110A6A7446}" destId="{3581E993-4C44-4C50-9319-68ACEDA0998F}" srcOrd="1" destOrd="0" presId="urn:microsoft.com/office/officeart/2005/8/layout/chevron2"/>
    <dgm:cxn modelId="{66D5E6A3-17FE-45FD-BEFE-96A7BA68747B}" type="presParOf" srcId="{956341DC-06A0-45FF-8848-BA110A6A7446}" destId="{F40DB242-B0E2-4681-8B98-8EE49F71B12E}" srcOrd="2" destOrd="0" presId="urn:microsoft.com/office/officeart/2005/8/layout/chevron2"/>
    <dgm:cxn modelId="{24C7AD43-A111-4A4D-B08D-6939A509995C}" type="presParOf" srcId="{F40DB242-B0E2-4681-8B98-8EE49F71B12E}" destId="{F8C485DB-E1F0-445C-B34D-B4E1C3E534ED}" srcOrd="0" destOrd="0" presId="urn:microsoft.com/office/officeart/2005/8/layout/chevron2"/>
    <dgm:cxn modelId="{53E0E267-1536-468E-B9EA-8E2562FD81C5}" type="presParOf" srcId="{F40DB242-B0E2-4681-8B98-8EE49F71B12E}" destId="{559E22C9-CC64-4545-BF50-698C05C06000}" srcOrd="1" destOrd="0" presId="urn:microsoft.com/office/officeart/2005/8/layout/chevron2"/>
    <dgm:cxn modelId="{5F96B98F-2C79-4AA4-B7D5-EEFE1A64FC01}" type="presParOf" srcId="{956341DC-06A0-45FF-8848-BA110A6A7446}" destId="{1B452737-D6E1-4517-9667-CE785416C3ED}" srcOrd="3" destOrd="0" presId="urn:microsoft.com/office/officeart/2005/8/layout/chevron2"/>
    <dgm:cxn modelId="{E98EE6EC-56D2-420C-A883-FC2656A3826A}" type="presParOf" srcId="{956341DC-06A0-45FF-8848-BA110A6A7446}" destId="{150EEFD1-5C8D-4CA9-A3E2-12ABBCEE9CAF}" srcOrd="4" destOrd="0" presId="urn:microsoft.com/office/officeart/2005/8/layout/chevron2"/>
    <dgm:cxn modelId="{C2F5532F-AD19-4322-A6FC-B94E9C0B325F}" type="presParOf" srcId="{150EEFD1-5C8D-4CA9-A3E2-12ABBCEE9CAF}" destId="{4BEE4758-6303-4C30-A4F1-D18EC0741F2B}" srcOrd="0" destOrd="0" presId="urn:microsoft.com/office/officeart/2005/8/layout/chevron2"/>
    <dgm:cxn modelId="{9387BAB8-7402-471D-B62E-397A36E8E78C}" type="presParOf" srcId="{150EEFD1-5C8D-4CA9-A3E2-12ABBCEE9CAF}" destId="{ABD2E895-E621-4B5E-9288-8E42AF41EEFC}" srcOrd="1" destOrd="0" presId="urn:microsoft.com/office/officeart/2005/8/layout/chevron2"/>
    <dgm:cxn modelId="{5FAD7953-121C-472D-9219-9FF21DBE076E}" type="presParOf" srcId="{956341DC-06A0-45FF-8848-BA110A6A7446}" destId="{2357CCA4-BB46-4B6C-88FB-872A4A915515}" srcOrd="5" destOrd="0" presId="urn:microsoft.com/office/officeart/2005/8/layout/chevron2"/>
    <dgm:cxn modelId="{B4C6659D-AA91-4D43-BB18-7433AEAB7928}" type="presParOf" srcId="{956341DC-06A0-45FF-8848-BA110A6A7446}" destId="{1D1E6129-B0B4-4907-82CF-48D5A8460C40}" srcOrd="6" destOrd="0" presId="urn:microsoft.com/office/officeart/2005/8/layout/chevron2"/>
    <dgm:cxn modelId="{D93B41B5-EFFB-4890-86B0-E906F5A57FEF}" type="presParOf" srcId="{1D1E6129-B0B4-4907-82CF-48D5A8460C40}" destId="{CE5F888D-4346-498C-BEBD-8F5C81F7E5C2}" srcOrd="0" destOrd="0" presId="urn:microsoft.com/office/officeart/2005/8/layout/chevron2"/>
    <dgm:cxn modelId="{1EE4EA8C-0D02-4AF8-85CD-E0EDA4230F11}" type="presParOf" srcId="{1D1E6129-B0B4-4907-82CF-48D5A8460C40}" destId="{5C1A41B7-82D3-44B0-8D1C-7E659C935D7F}" srcOrd="1" destOrd="0" presId="urn:microsoft.com/office/officeart/2005/8/layout/chevron2"/>
    <dgm:cxn modelId="{788ACF55-B83C-485C-8E98-9AEB4590E616}" type="presParOf" srcId="{956341DC-06A0-45FF-8848-BA110A6A7446}" destId="{31F6F001-F49A-46A9-B77D-DAC3CCF7A11F}" srcOrd="7" destOrd="0" presId="urn:microsoft.com/office/officeart/2005/8/layout/chevron2"/>
    <dgm:cxn modelId="{50307A5A-EDBC-468D-BE78-6B6114F21ECF}" type="presParOf" srcId="{956341DC-06A0-45FF-8848-BA110A6A7446}" destId="{7D92FC61-479E-4B28-B8D4-61B5B99D8D35}" srcOrd="8" destOrd="0" presId="urn:microsoft.com/office/officeart/2005/8/layout/chevron2"/>
    <dgm:cxn modelId="{086DB40F-1FDC-487D-884D-E1318F49ACD8}" type="presParOf" srcId="{7D92FC61-479E-4B28-B8D4-61B5B99D8D35}" destId="{D4469CE6-24BE-4ADB-A4FD-AE291FAFC5C5}" srcOrd="0" destOrd="0" presId="urn:microsoft.com/office/officeart/2005/8/layout/chevron2"/>
    <dgm:cxn modelId="{339A1E90-AD88-423B-AAA1-B8493D8E2EBD}" type="presParOf" srcId="{7D92FC61-479E-4B28-B8D4-61B5B99D8D35}" destId="{AF873EAE-FB69-4F2B-B700-24A2060C9520}" srcOrd="1" destOrd="0" presId="urn:microsoft.com/office/officeart/2005/8/layout/chevron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FD773A7-AA0B-464B-9420-A8F5E81FBCD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222B79-AFC7-453B-975F-D1E826735AF8}">
      <dgm:prSet phldrT="[Текст]"/>
      <dgm:spPr/>
      <dgm:t>
        <a:bodyPr/>
        <a:lstStyle/>
        <a:p>
          <a:pPr algn="just"/>
          <a:r>
            <a:rPr lang="ru-RU" dirty="0" smtClean="0">
              <a:solidFill>
                <a:srgbClr val="0000FF"/>
              </a:solidFill>
            </a:rPr>
            <a:t>ПЛЮСЫ: краткость, сиюминутность, </a:t>
          </a:r>
          <a:r>
            <a:rPr lang="ru-RU" dirty="0" err="1" smtClean="0">
              <a:solidFill>
                <a:srgbClr val="0000FF"/>
              </a:solidFill>
            </a:rPr>
            <a:t>непубличность</a:t>
          </a:r>
          <a:r>
            <a:rPr lang="ru-RU" dirty="0" smtClean="0">
              <a:solidFill>
                <a:srgbClr val="0000FF"/>
              </a:solidFill>
            </a:rPr>
            <a:t> содержания, быстрое установление контакта, возможность помогать и поддерживать тех, кто далеко</a:t>
          </a:r>
          <a:r>
            <a:rPr lang="en-US" dirty="0" smtClean="0">
              <a:solidFill>
                <a:srgbClr val="0000FF"/>
              </a:solidFill>
            </a:rPr>
            <a:t> </a:t>
          </a:r>
          <a:endParaRPr lang="ru-RU" dirty="0">
            <a:solidFill>
              <a:srgbClr val="0000FF"/>
            </a:solidFill>
          </a:endParaRPr>
        </a:p>
      </dgm:t>
    </dgm:pt>
    <dgm:pt modelId="{1D9D305C-D179-4B6D-BADC-71F5F4AE4A64}" type="parTrans" cxnId="{F7736EE1-9253-4D14-9709-F08C1CBBC798}">
      <dgm:prSet/>
      <dgm:spPr/>
      <dgm:t>
        <a:bodyPr/>
        <a:lstStyle/>
        <a:p>
          <a:endParaRPr lang="ru-RU">
            <a:solidFill>
              <a:srgbClr val="0000FF"/>
            </a:solidFill>
          </a:endParaRPr>
        </a:p>
      </dgm:t>
    </dgm:pt>
    <dgm:pt modelId="{FD5D2E2A-B0AC-4BA1-A4FE-74A1941D3393}" type="sibTrans" cxnId="{F7736EE1-9253-4D14-9709-F08C1CBBC798}">
      <dgm:prSet/>
      <dgm:spPr/>
      <dgm:t>
        <a:bodyPr/>
        <a:lstStyle/>
        <a:p>
          <a:endParaRPr lang="ru-RU">
            <a:solidFill>
              <a:srgbClr val="0000FF"/>
            </a:solidFill>
          </a:endParaRPr>
        </a:p>
      </dgm:t>
    </dgm:pt>
    <dgm:pt modelId="{AD98AB34-E658-4F56-94DE-B232B4D5F146}">
      <dgm:prSet phldrT="[Текст]"/>
      <dgm:spPr/>
      <dgm:t>
        <a:bodyPr/>
        <a:lstStyle/>
        <a:p>
          <a:r>
            <a:rPr lang="ru-RU" dirty="0" smtClean="0">
              <a:solidFill>
                <a:srgbClr val="0000FF"/>
              </a:solidFill>
            </a:rPr>
            <a:t>МИНУСЫ: «как слышу, так и пишу», сокращение слов, замена букв, отсутствие знаков препинания</a:t>
          </a:r>
          <a:endParaRPr lang="ru-RU" dirty="0">
            <a:solidFill>
              <a:srgbClr val="0000FF"/>
            </a:solidFill>
          </a:endParaRPr>
        </a:p>
      </dgm:t>
    </dgm:pt>
    <dgm:pt modelId="{BFD05CF8-F329-4046-AC80-FA6C4F4761B4}" type="parTrans" cxnId="{03AAA63E-8E60-4564-9E7E-5E5A62EF8947}">
      <dgm:prSet/>
      <dgm:spPr/>
      <dgm:t>
        <a:bodyPr/>
        <a:lstStyle/>
        <a:p>
          <a:endParaRPr lang="ru-RU">
            <a:solidFill>
              <a:srgbClr val="0000FF"/>
            </a:solidFill>
          </a:endParaRPr>
        </a:p>
      </dgm:t>
    </dgm:pt>
    <dgm:pt modelId="{F85219FD-253E-471F-98DF-09E7EC9D4B22}" type="sibTrans" cxnId="{03AAA63E-8E60-4564-9E7E-5E5A62EF8947}">
      <dgm:prSet/>
      <dgm:spPr/>
      <dgm:t>
        <a:bodyPr/>
        <a:lstStyle/>
        <a:p>
          <a:endParaRPr lang="ru-RU">
            <a:solidFill>
              <a:srgbClr val="0000FF"/>
            </a:solidFill>
          </a:endParaRPr>
        </a:p>
      </dgm:t>
    </dgm:pt>
    <dgm:pt modelId="{B1674B10-31C8-4409-88F2-F7CEA65ECA99}" type="pres">
      <dgm:prSet presAssocID="{2FD773A7-AA0B-464B-9420-A8F5E81FBCD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C155691-E437-4024-8380-83C0EA10E2BD}" type="pres">
      <dgm:prSet presAssocID="{5F222B79-AFC7-453B-975F-D1E826735AF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E24539-2144-4A64-99FE-FE21533B2B88}" type="pres">
      <dgm:prSet presAssocID="{FD5D2E2A-B0AC-4BA1-A4FE-74A1941D3393}" presName="spacer" presStyleCnt="0"/>
      <dgm:spPr/>
    </dgm:pt>
    <dgm:pt modelId="{F44D0A67-AF57-49E1-82EC-0193F1716D9B}" type="pres">
      <dgm:prSet presAssocID="{AD98AB34-E658-4F56-94DE-B232B4D5F14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1D9F09-1CB8-4F49-B8BC-CF128D91890A}" type="presOf" srcId="{2FD773A7-AA0B-464B-9420-A8F5E81FBCD3}" destId="{B1674B10-31C8-4409-88F2-F7CEA65ECA99}" srcOrd="0" destOrd="0" presId="urn:microsoft.com/office/officeart/2005/8/layout/vList2"/>
    <dgm:cxn modelId="{E64FC15B-2840-4D82-9FC2-1F4894822249}" type="presOf" srcId="{AD98AB34-E658-4F56-94DE-B232B4D5F146}" destId="{F44D0A67-AF57-49E1-82EC-0193F1716D9B}" srcOrd="0" destOrd="0" presId="urn:microsoft.com/office/officeart/2005/8/layout/vList2"/>
    <dgm:cxn modelId="{F7736EE1-9253-4D14-9709-F08C1CBBC798}" srcId="{2FD773A7-AA0B-464B-9420-A8F5E81FBCD3}" destId="{5F222B79-AFC7-453B-975F-D1E826735AF8}" srcOrd="0" destOrd="0" parTransId="{1D9D305C-D179-4B6D-BADC-71F5F4AE4A64}" sibTransId="{FD5D2E2A-B0AC-4BA1-A4FE-74A1941D3393}"/>
    <dgm:cxn modelId="{03AAA63E-8E60-4564-9E7E-5E5A62EF8947}" srcId="{2FD773A7-AA0B-464B-9420-A8F5E81FBCD3}" destId="{AD98AB34-E658-4F56-94DE-B232B4D5F146}" srcOrd="1" destOrd="0" parTransId="{BFD05CF8-F329-4046-AC80-FA6C4F4761B4}" sibTransId="{F85219FD-253E-471F-98DF-09E7EC9D4B22}"/>
    <dgm:cxn modelId="{D398D628-BF6A-4C38-A5ED-6DAB1DFB0CBD}" type="presOf" srcId="{5F222B79-AFC7-453B-975F-D1E826735AF8}" destId="{3C155691-E437-4024-8380-83C0EA10E2BD}" srcOrd="0" destOrd="0" presId="urn:microsoft.com/office/officeart/2005/8/layout/vList2"/>
    <dgm:cxn modelId="{647FCB34-2C9D-4EC8-9667-83B130F8332F}" type="presParOf" srcId="{B1674B10-31C8-4409-88F2-F7CEA65ECA99}" destId="{3C155691-E437-4024-8380-83C0EA10E2BD}" srcOrd="0" destOrd="0" presId="urn:microsoft.com/office/officeart/2005/8/layout/vList2"/>
    <dgm:cxn modelId="{1BAA79FA-E65A-4C19-BC1A-0FCF293E88EF}" type="presParOf" srcId="{B1674B10-31C8-4409-88F2-F7CEA65ECA99}" destId="{00E24539-2144-4A64-99FE-FE21533B2B88}" srcOrd="1" destOrd="0" presId="urn:microsoft.com/office/officeart/2005/8/layout/vList2"/>
    <dgm:cxn modelId="{CBAC2AF2-4C03-49CF-BB73-D31965369035}" type="presParOf" srcId="{B1674B10-31C8-4409-88F2-F7CEA65ECA99}" destId="{F44D0A67-AF57-49E1-82EC-0193F1716D9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814CF5D-C402-415B-8687-A15C6E505B2B}" type="doc">
      <dgm:prSet loTypeId="urn:microsoft.com/office/officeart/2005/8/layout/radial3" loCatId="cycle" qsTypeId="urn:microsoft.com/office/officeart/2005/8/quickstyle/simple1#13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59029FD7-A70A-4CC2-8964-BD717A58F272}">
      <dgm:prSet phldrT="[Текст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«Правила общения» для детей</a:t>
          </a:r>
          <a:endParaRPr lang="ru-RU" sz="3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D900350-C631-4675-89D3-6DD6836AC591}" type="parTrans" cxnId="{2CBF0ADA-3D4A-412B-98B5-F0AA56624633}">
      <dgm:prSet/>
      <dgm:spPr/>
      <dgm:t>
        <a:bodyPr/>
        <a:lstStyle/>
        <a:p>
          <a:endParaRPr lang="ru-RU"/>
        </a:p>
      </dgm:t>
    </dgm:pt>
    <dgm:pt modelId="{E882CD4E-9449-44E3-ACFA-E050E254FA57}" type="sibTrans" cxnId="{2CBF0ADA-3D4A-412B-98B5-F0AA56624633}">
      <dgm:prSet/>
      <dgm:spPr/>
      <dgm:t>
        <a:bodyPr/>
        <a:lstStyle/>
        <a:p>
          <a:endParaRPr lang="ru-RU"/>
        </a:p>
      </dgm:t>
    </dgm:pt>
    <dgm:pt modelId="{ABEA98A4-545A-4833-B903-08A1413E11BE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00FF"/>
              </a:solidFill>
            </a:rPr>
            <a:t>Радуйтесь успехам людей, которые вас окружают</a:t>
          </a:r>
          <a:endParaRPr lang="ru-RU" sz="1800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gm:t>
    </dgm:pt>
    <dgm:pt modelId="{C93E6D0F-04CF-4F22-B1C5-D5D36FB263D6}" type="parTrans" cxnId="{175F0AF3-3AD8-446D-B4E1-BED6BB668FFE}">
      <dgm:prSet/>
      <dgm:spPr/>
      <dgm:t>
        <a:bodyPr/>
        <a:lstStyle/>
        <a:p>
          <a:endParaRPr lang="ru-RU"/>
        </a:p>
      </dgm:t>
    </dgm:pt>
    <dgm:pt modelId="{5143FBDE-470A-420B-9323-57C4E462C584}" type="sibTrans" cxnId="{175F0AF3-3AD8-446D-B4E1-BED6BB668FFE}">
      <dgm:prSet/>
      <dgm:spPr/>
      <dgm:t>
        <a:bodyPr/>
        <a:lstStyle/>
        <a:p>
          <a:endParaRPr lang="ru-RU"/>
        </a:p>
      </dgm:t>
    </dgm:pt>
    <dgm:pt modelId="{91EF63A3-B6D1-4613-80B1-587F18982CF6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00FF"/>
              </a:solidFill>
            </a:rPr>
            <a:t>Открыто проявляйте интерес к другому человеку</a:t>
          </a:r>
          <a:endParaRPr lang="ru-RU" sz="2000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gm:t>
    </dgm:pt>
    <dgm:pt modelId="{24B81C30-0FF4-42C0-88CA-F7EB92137F31}" type="parTrans" cxnId="{9A754BD9-1538-484C-91E0-097EB3C8BEAF}">
      <dgm:prSet/>
      <dgm:spPr/>
      <dgm:t>
        <a:bodyPr/>
        <a:lstStyle/>
        <a:p>
          <a:endParaRPr lang="ru-RU"/>
        </a:p>
      </dgm:t>
    </dgm:pt>
    <dgm:pt modelId="{CAA2F062-AAB1-43AB-94D0-78D2ECBBE460}" type="sibTrans" cxnId="{9A754BD9-1538-484C-91E0-097EB3C8BEAF}">
      <dgm:prSet/>
      <dgm:spPr/>
      <dgm:t>
        <a:bodyPr/>
        <a:lstStyle/>
        <a:p>
          <a:endParaRPr lang="ru-RU"/>
        </a:p>
      </dgm:t>
    </dgm:pt>
    <dgm:pt modelId="{BFCB4E7F-4896-4583-BCEF-8729870483EA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00FF"/>
              </a:solidFill>
            </a:rPr>
            <a:t>Считайтесь с чужим мнением</a:t>
          </a:r>
          <a:endParaRPr lang="ru-RU" sz="1800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gm:t>
    </dgm:pt>
    <dgm:pt modelId="{14F8651C-43D6-48AA-93D1-38196B2B0679}" type="parTrans" cxnId="{A9F48696-DEED-4E5C-BD60-0529BDDFA8A2}">
      <dgm:prSet/>
      <dgm:spPr/>
      <dgm:t>
        <a:bodyPr/>
        <a:lstStyle/>
        <a:p>
          <a:endParaRPr lang="ru-RU"/>
        </a:p>
      </dgm:t>
    </dgm:pt>
    <dgm:pt modelId="{C51E2A36-C974-4B2D-B366-8D8D7C39279A}" type="sibTrans" cxnId="{A9F48696-DEED-4E5C-BD60-0529BDDFA8A2}">
      <dgm:prSet/>
      <dgm:spPr/>
      <dgm:t>
        <a:bodyPr/>
        <a:lstStyle/>
        <a:p>
          <a:endParaRPr lang="ru-RU"/>
        </a:p>
      </dgm:t>
    </dgm:pt>
    <dgm:pt modelId="{0C266B55-ACC3-4054-A049-353CEEFDDDE4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00FF"/>
              </a:solidFill>
            </a:rPr>
            <a:t>Проявляйте понимание и терпение, внимательно слушайте собеседника</a:t>
          </a:r>
          <a:endParaRPr lang="ru-RU" sz="1800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C5C3E6-3727-4AAE-BA99-733032DB8125}" type="parTrans" cxnId="{9D9D1B51-1918-48E2-A8FB-CA0DEEDEA0B7}">
      <dgm:prSet/>
      <dgm:spPr/>
      <dgm:t>
        <a:bodyPr/>
        <a:lstStyle/>
        <a:p>
          <a:endParaRPr lang="ru-RU"/>
        </a:p>
      </dgm:t>
    </dgm:pt>
    <dgm:pt modelId="{EDA5B4E4-C3BC-435E-8CD8-B7B39CAC44CA}" type="sibTrans" cxnId="{9D9D1B51-1918-48E2-A8FB-CA0DEEDEA0B7}">
      <dgm:prSet/>
      <dgm:spPr/>
      <dgm:t>
        <a:bodyPr/>
        <a:lstStyle/>
        <a:p>
          <a:endParaRPr lang="ru-RU"/>
        </a:p>
      </dgm:t>
    </dgm:pt>
    <dgm:pt modelId="{5BC96B2C-B432-4512-B3AF-CEE1B3223C4C}">
      <dgm:prSet/>
      <dgm:spPr/>
      <dgm:t>
        <a:bodyPr/>
        <a:lstStyle/>
        <a:p>
          <a:r>
            <a:rPr lang="ru-RU" dirty="0" smtClean="0">
              <a:solidFill>
                <a:srgbClr val="0000FF"/>
              </a:solidFill>
            </a:rPr>
            <a:t>Помогайте другим преодолевать трудности.</a:t>
          </a:r>
          <a:endParaRPr lang="ru-RU" b="1" dirty="0" smtClean="0">
            <a:solidFill>
              <a:srgbClr val="0000FF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4525FD58-E633-4075-A840-A55D4F69BDE0}" type="parTrans" cxnId="{D7907928-3271-44D0-8A77-004B00E3AE5E}">
      <dgm:prSet/>
      <dgm:spPr/>
      <dgm:t>
        <a:bodyPr/>
        <a:lstStyle/>
        <a:p>
          <a:endParaRPr lang="ru-RU"/>
        </a:p>
      </dgm:t>
    </dgm:pt>
    <dgm:pt modelId="{73281DA6-5C50-486E-9039-BFD6AF131A6D}" type="sibTrans" cxnId="{D7907928-3271-44D0-8A77-004B00E3AE5E}">
      <dgm:prSet/>
      <dgm:spPr/>
      <dgm:t>
        <a:bodyPr/>
        <a:lstStyle/>
        <a:p>
          <a:endParaRPr lang="ru-RU"/>
        </a:p>
      </dgm:t>
    </dgm:pt>
    <dgm:pt modelId="{3C3B98FD-A500-4771-89B1-642190F559CC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solidFill>
                <a:srgbClr val="0000FF"/>
              </a:solidFill>
            </a:rPr>
            <a:t>Не бойтесь говорить правду и не бойтесь правды, высказанной в ваш адрес</a:t>
          </a:r>
          <a:r>
            <a:rPr lang="ru-RU" sz="1800" b="1" dirty="0" smtClean="0"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rPr>
            <a:t>  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dirty="0" smtClean="0">
            <a:solidFill>
              <a:srgbClr val="0000FF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84053682-4EC8-4AB9-994B-ABCFF6A8993A}" type="parTrans" cxnId="{64FB1FB5-8C25-4028-A15E-B1E344519A76}">
      <dgm:prSet/>
      <dgm:spPr/>
      <dgm:t>
        <a:bodyPr/>
        <a:lstStyle/>
        <a:p>
          <a:endParaRPr lang="ru-RU"/>
        </a:p>
      </dgm:t>
    </dgm:pt>
    <dgm:pt modelId="{CE4851B0-E02D-42AE-B7F6-2E88C7CFD425}" type="sibTrans" cxnId="{64FB1FB5-8C25-4028-A15E-B1E344519A76}">
      <dgm:prSet/>
      <dgm:spPr/>
      <dgm:t>
        <a:bodyPr/>
        <a:lstStyle/>
        <a:p>
          <a:endParaRPr lang="ru-RU"/>
        </a:p>
      </dgm:t>
    </dgm:pt>
    <dgm:pt modelId="{EC1A1B40-000F-4988-8C06-3BFC44067523}">
      <dgm:prSet custT="1"/>
      <dgm:spPr/>
      <dgm:t>
        <a:bodyPr/>
        <a:lstStyle/>
        <a:p>
          <a:r>
            <a:rPr lang="ru-RU" sz="1800" b="0" dirty="0" smtClean="0">
              <a:solidFill>
                <a:srgbClr val="0000FF"/>
              </a:solidFill>
            </a:rPr>
            <a:t>Анализируйте свои отношения с людьми, смотрите в них, как в зеркало  </a:t>
          </a:r>
          <a:endParaRPr lang="ru-RU" sz="1800" b="0" dirty="0" smtClean="0">
            <a:solidFill>
              <a:srgbClr val="0000FF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BD9401C0-2214-4BDD-A3F0-5F7A213D5B4D}" type="parTrans" cxnId="{666A1AAE-2D5C-4C9C-AFBC-001BAF064C15}">
      <dgm:prSet/>
      <dgm:spPr/>
      <dgm:t>
        <a:bodyPr/>
        <a:lstStyle/>
        <a:p>
          <a:endParaRPr lang="ru-RU"/>
        </a:p>
      </dgm:t>
    </dgm:pt>
    <dgm:pt modelId="{5F8103E5-79CF-4C03-BAD1-B54A0A148971}" type="sibTrans" cxnId="{666A1AAE-2D5C-4C9C-AFBC-001BAF064C15}">
      <dgm:prSet/>
      <dgm:spPr/>
      <dgm:t>
        <a:bodyPr/>
        <a:lstStyle/>
        <a:p>
          <a:endParaRPr lang="ru-RU"/>
        </a:p>
      </dgm:t>
    </dgm:pt>
    <dgm:pt modelId="{11CFF92A-9F10-404E-BD07-2C363763ED80}" type="pres">
      <dgm:prSet presAssocID="{3814CF5D-C402-415B-8687-A15C6E505B2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FA6378-27D6-4600-B46A-373F174DF4BF}" type="pres">
      <dgm:prSet presAssocID="{3814CF5D-C402-415B-8687-A15C6E505B2B}" presName="radial" presStyleCnt="0">
        <dgm:presLayoutVars>
          <dgm:animLvl val="ctr"/>
        </dgm:presLayoutVars>
      </dgm:prSet>
      <dgm:spPr/>
    </dgm:pt>
    <dgm:pt modelId="{93350916-AE50-4C7B-A8AA-0934963F26EF}" type="pres">
      <dgm:prSet presAssocID="{59029FD7-A70A-4CC2-8964-BD717A58F272}" presName="centerShape" presStyleLbl="vennNode1" presStyleIdx="0" presStyleCnt="8"/>
      <dgm:spPr/>
      <dgm:t>
        <a:bodyPr/>
        <a:lstStyle/>
        <a:p>
          <a:endParaRPr lang="ru-RU"/>
        </a:p>
      </dgm:t>
    </dgm:pt>
    <dgm:pt modelId="{A26DC3C5-698D-435D-BF7A-7E490BFC261E}" type="pres">
      <dgm:prSet presAssocID="{ABEA98A4-545A-4833-B903-08A1413E11BE}" presName="node" presStyleLbl="vennNode1" presStyleIdx="1" presStyleCnt="8" custScaleX="129344" custScaleY="114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8470C2-A660-45B6-97CA-8193E00004ED}" type="pres">
      <dgm:prSet presAssocID="{91EF63A3-B6D1-4613-80B1-587F18982CF6}" presName="node" presStyleLbl="vennNode1" presStyleIdx="2" presStyleCnt="8" custScaleX="205732" custScaleY="109996" custRadScaleRad="115783" custRadScaleInc="105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501D3B-3310-4339-9C20-C147A9279E7D}" type="pres">
      <dgm:prSet presAssocID="{BFCB4E7F-4896-4583-BCEF-8729870483EA}" presName="node" presStyleLbl="vennNode1" presStyleIdx="3" presStyleCnt="8" custScaleX="171362" custScaleY="110507" custRadScaleRad="123184" custRadScaleInc="-76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CA9C1F-DD6C-4E60-81C7-98FD24601DC2}" type="pres">
      <dgm:prSet presAssocID="{0C266B55-ACC3-4054-A049-353CEEFDDDE4}" presName="node" presStyleLbl="vennNode1" presStyleIdx="4" presStyleCnt="8" custScaleX="172223" custRadScaleRad="116260" custRadScaleInc="-19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47FDA5-577A-45E6-B3F1-BA65A507D31C}" type="pres">
      <dgm:prSet presAssocID="{EC1A1B40-000F-4988-8C06-3BFC44067523}" presName="node" presStyleLbl="vennNode1" presStyleIdx="5" presStyleCnt="8" custScaleX="201381" custScaleY="117965" custRadScaleRad="111122" custRadScaleInc="1926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F64D23-6743-499E-8F41-C92793C140F3}" type="pres">
      <dgm:prSet presAssocID="{3C3B98FD-A500-4771-89B1-642190F559CC}" presName="node" presStyleLbl="vennNode1" presStyleIdx="6" presStyleCnt="8" custScaleX="176359" custScaleY="101874" custRadScaleRad="124633" custRadScaleInc="80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9C6AC6-6929-4BA5-BDCD-012CB7464AC5}" type="pres">
      <dgm:prSet presAssocID="{5BC96B2C-B432-4512-B3AF-CEE1B3223C4C}" presName="node" presStyleLbl="vennNode1" presStyleIdx="7" presStyleCnt="8" custScaleX="168418" custRadScaleRad="116166" custRadScaleInc="-1751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5F0AF3-3AD8-446D-B4E1-BED6BB668FFE}" srcId="{59029FD7-A70A-4CC2-8964-BD717A58F272}" destId="{ABEA98A4-545A-4833-B903-08A1413E11BE}" srcOrd="0" destOrd="0" parTransId="{C93E6D0F-04CF-4F22-B1C5-D5D36FB263D6}" sibTransId="{5143FBDE-470A-420B-9323-57C4E462C584}"/>
    <dgm:cxn modelId="{CF813212-8CA6-4118-89C0-F0909DA95D4D}" type="presOf" srcId="{ABEA98A4-545A-4833-B903-08A1413E11BE}" destId="{A26DC3C5-698D-435D-BF7A-7E490BFC261E}" srcOrd="0" destOrd="0" presId="urn:microsoft.com/office/officeart/2005/8/layout/radial3"/>
    <dgm:cxn modelId="{9A754BD9-1538-484C-91E0-097EB3C8BEAF}" srcId="{59029FD7-A70A-4CC2-8964-BD717A58F272}" destId="{91EF63A3-B6D1-4613-80B1-587F18982CF6}" srcOrd="1" destOrd="0" parTransId="{24B81C30-0FF4-42C0-88CA-F7EB92137F31}" sibTransId="{CAA2F062-AAB1-43AB-94D0-78D2ECBBE460}"/>
    <dgm:cxn modelId="{D62A415E-7E52-4D6D-A896-BB478A1474BB}" type="presOf" srcId="{59029FD7-A70A-4CC2-8964-BD717A58F272}" destId="{93350916-AE50-4C7B-A8AA-0934963F26EF}" srcOrd="0" destOrd="0" presId="urn:microsoft.com/office/officeart/2005/8/layout/radial3"/>
    <dgm:cxn modelId="{64FB1FB5-8C25-4028-A15E-B1E344519A76}" srcId="{59029FD7-A70A-4CC2-8964-BD717A58F272}" destId="{3C3B98FD-A500-4771-89B1-642190F559CC}" srcOrd="5" destOrd="0" parTransId="{84053682-4EC8-4AB9-994B-ABCFF6A8993A}" sibTransId="{CE4851B0-E02D-42AE-B7F6-2E88C7CFD425}"/>
    <dgm:cxn modelId="{B5481B13-D0A2-4B69-A5F0-46F761F22E9F}" type="presOf" srcId="{5BC96B2C-B432-4512-B3AF-CEE1B3223C4C}" destId="{9B9C6AC6-6929-4BA5-BDCD-012CB7464AC5}" srcOrd="0" destOrd="0" presId="urn:microsoft.com/office/officeart/2005/8/layout/radial3"/>
    <dgm:cxn modelId="{57731AE2-4793-4261-9B95-CEA7E07A3BDA}" type="presOf" srcId="{91EF63A3-B6D1-4613-80B1-587F18982CF6}" destId="{8E8470C2-A660-45B6-97CA-8193E00004ED}" srcOrd="0" destOrd="0" presId="urn:microsoft.com/office/officeart/2005/8/layout/radial3"/>
    <dgm:cxn modelId="{A9F48696-DEED-4E5C-BD60-0529BDDFA8A2}" srcId="{59029FD7-A70A-4CC2-8964-BD717A58F272}" destId="{BFCB4E7F-4896-4583-BCEF-8729870483EA}" srcOrd="2" destOrd="0" parTransId="{14F8651C-43D6-48AA-93D1-38196B2B0679}" sibTransId="{C51E2A36-C974-4B2D-B366-8D8D7C39279A}"/>
    <dgm:cxn modelId="{03FDFD14-C2E3-4929-91A1-BB1C83AFDE89}" type="presOf" srcId="{0C266B55-ACC3-4054-A049-353CEEFDDDE4}" destId="{A0CA9C1F-DD6C-4E60-81C7-98FD24601DC2}" srcOrd="0" destOrd="0" presId="urn:microsoft.com/office/officeart/2005/8/layout/radial3"/>
    <dgm:cxn modelId="{D7907928-3271-44D0-8A77-004B00E3AE5E}" srcId="{59029FD7-A70A-4CC2-8964-BD717A58F272}" destId="{5BC96B2C-B432-4512-B3AF-CEE1B3223C4C}" srcOrd="6" destOrd="0" parTransId="{4525FD58-E633-4075-A840-A55D4F69BDE0}" sibTransId="{73281DA6-5C50-486E-9039-BFD6AF131A6D}"/>
    <dgm:cxn modelId="{E7CA810D-8D79-47E8-8CD1-0C7E6D389239}" type="presOf" srcId="{EC1A1B40-000F-4988-8C06-3BFC44067523}" destId="{8C47FDA5-577A-45E6-B3F1-BA65A507D31C}" srcOrd="0" destOrd="0" presId="urn:microsoft.com/office/officeart/2005/8/layout/radial3"/>
    <dgm:cxn modelId="{9D9D1B51-1918-48E2-A8FB-CA0DEEDEA0B7}" srcId="{59029FD7-A70A-4CC2-8964-BD717A58F272}" destId="{0C266B55-ACC3-4054-A049-353CEEFDDDE4}" srcOrd="3" destOrd="0" parTransId="{DAC5C3E6-3727-4AAE-BA99-733032DB8125}" sibTransId="{EDA5B4E4-C3BC-435E-8CD8-B7B39CAC44CA}"/>
    <dgm:cxn modelId="{2CBF0ADA-3D4A-412B-98B5-F0AA56624633}" srcId="{3814CF5D-C402-415B-8687-A15C6E505B2B}" destId="{59029FD7-A70A-4CC2-8964-BD717A58F272}" srcOrd="0" destOrd="0" parTransId="{8D900350-C631-4675-89D3-6DD6836AC591}" sibTransId="{E882CD4E-9449-44E3-ACFA-E050E254FA57}"/>
    <dgm:cxn modelId="{1FB57D71-F820-409E-A194-D626C729D1E7}" type="presOf" srcId="{3814CF5D-C402-415B-8687-A15C6E505B2B}" destId="{11CFF92A-9F10-404E-BD07-2C363763ED80}" srcOrd="0" destOrd="0" presId="urn:microsoft.com/office/officeart/2005/8/layout/radial3"/>
    <dgm:cxn modelId="{75D91003-393F-4027-87DD-96E89A49EEB1}" type="presOf" srcId="{3C3B98FD-A500-4771-89B1-642190F559CC}" destId="{B7F64D23-6743-499E-8F41-C92793C140F3}" srcOrd="0" destOrd="0" presId="urn:microsoft.com/office/officeart/2005/8/layout/radial3"/>
    <dgm:cxn modelId="{666A1AAE-2D5C-4C9C-AFBC-001BAF064C15}" srcId="{59029FD7-A70A-4CC2-8964-BD717A58F272}" destId="{EC1A1B40-000F-4988-8C06-3BFC44067523}" srcOrd="4" destOrd="0" parTransId="{BD9401C0-2214-4BDD-A3F0-5F7A213D5B4D}" sibTransId="{5F8103E5-79CF-4C03-BAD1-B54A0A148971}"/>
    <dgm:cxn modelId="{706CDC58-07C0-4FF2-99D8-7F68BA751106}" type="presOf" srcId="{BFCB4E7F-4896-4583-BCEF-8729870483EA}" destId="{D7501D3B-3310-4339-9C20-C147A9279E7D}" srcOrd="0" destOrd="0" presId="urn:microsoft.com/office/officeart/2005/8/layout/radial3"/>
    <dgm:cxn modelId="{CD3D6AD6-7357-4272-B643-FDE25695F8AD}" type="presParOf" srcId="{11CFF92A-9F10-404E-BD07-2C363763ED80}" destId="{3FFA6378-27D6-4600-B46A-373F174DF4BF}" srcOrd="0" destOrd="0" presId="urn:microsoft.com/office/officeart/2005/8/layout/radial3"/>
    <dgm:cxn modelId="{E662ED96-5B25-4999-964E-2726FFA58DC9}" type="presParOf" srcId="{3FFA6378-27D6-4600-B46A-373F174DF4BF}" destId="{93350916-AE50-4C7B-A8AA-0934963F26EF}" srcOrd="0" destOrd="0" presId="urn:microsoft.com/office/officeart/2005/8/layout/radial3"/>
    <dgm:cxn modelId="{BD7C36A2-BACB-4BDB-B10E-F0B2BFF6DBCE}" type="presParOf" srcId="{3FFA6378-27D6-4600-B46A-373F174DF4BF}" destId="{A26DC3C5-698D-435D-BF7A-7E490BFC261E}" srcOrd="1" destOrd="0" presId="urn:microsoft.com/office/officeart/2005/8/layout/radial3"/>
    <dgm:cxn modelId="{97DF19A2-DBB6-49F1-96F5-2F0BB199D1B6}" type="presParOf" srcId="{3FFA6378-27D6-4600-B46A-373F174DF4BF}" destId="{8E8470C2-A660-45B6-97CA-8193E00004ED}" srcOrd="2" destOrd="0" presId="urn:microsoft.com/office/officeart/2005/8/layout/radial3"/>
    <dgm:cxn modelId="{CB08665F-02AA-4D93-8313-58CCBB4DFEE1}" type="presParOf" srcId="{3FFA6378-27D6-4600-B46A-373F174DF4BF}" destId="{D7501D3B-3310-4339-9C20-C147A9279E7D}" srcOrd="3" destOrd="0" presId="urn:microsoft.com/office/officeart/2005/8/layout/radial3"/>
    <dgm:cxn modelId="{BE950A53-6253-442E-AF75-743242D475FB}" type="presParOf" srcId="{3FFA6378-27D6-4600-B46A-373F174DF4BF}" destId="{A0CA9C1F-DD6C-4E60-81C7-98FD24601DC2}" srcOrd="4" destOrd="0" presId="urn:microsoft.com/office/officeart/2005/8/layout/radial3"/>
    <dgm:cxn modelId="{7191033D-67BE-4B5E-94E3-620C93BA694C}" type="presParOf" srcId="{3FFA6378-27D6-4600-B46A-373F174DF4BF}" destId="{8C47FDA5-577A-45E6-B3F1-BA65A507D31C}" srcOrd="5" destOrd="0" presId="urn:microsoft.com/office/officeart/2005/8/layout/radial3"/>
    <dgm:cxn modelId="{D90732A5-6981-442E-B480-D10C28D77DDB}" type="presParOf" srcId="{3FFA6378-27D6-4600-B46A-373F174DF4BF}" destId="{B7F64D23-6743-499E-8F41-C92793C140F3}" srcOrd="6" destOrd="0" presId="urn:microsoft.com/office/officeart/2005/8/layout/radial3"/>
    <dgm:cxn modelId="{300BAD1F-42AA-4509-BFE2-E48E44595207}" type="presParOf" srcId="{3FFA6378-27D6-4600-B46A-373F174DF4BF}" destId="{9B9C6AC6-6929-4BA5-BDCD-012CB7464AC5}" srcOrd="7" destOrd="0" presId="urn:microsoft.com/office/officeart/2005/8/layout/radial3"/>
  </dgm:cxnLst>
  <dgm:bg/>
  <dgm:whole/>
</dgm:dataModel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D35F23-9A8F-4D30-92D6-F14518D73261}">
      <dsp:nvSpPr>
        <dsp:cNvPr id="0" name=""/>
        <dsp:cNvSpPr/>
      </dsp:nvSpPr>
      <dsp:spPr>
        <a:xfrm>
          <a:off x="4" y="0"/>
          <a:ext cx="1779807" cy="4176464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381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800" b="1" kern="1200" dirty="0" smtClean="0">
              <a:solidFill>
                <a:srgbClr val="FF0000"/>
              </a:solidFill>
            </a:rPr>
            <a:t>1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800" b="1" kern="1200" dirty="0" smtClean="0">
              <a:solidFill>
                <a:srgbClr val="FF0000"/>
              </a:solidFill>
            </a:rPr>
            <a:t> нервное (тревожное) напряжение</a:t>
          </a:r>
          <a:r>
            <a:rPr kumimoji="1" lang="ru-RU" sz="1800" kern="1200" dirty="0" smtClean="0">
              <a:solidFill>
                <a:srgbClr val="FF0000"/>
              </a:solidFill>
            </a:rPr>
            <a:t> 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600" kern="1200" dirty="0" smtClean="0">
              <a:solidFill>
                <a:srgbClr val="002060"/>
              </a:solidFill>
            </a:rPr>
            <a:t> его создают хроническая психоэмоциональная атмосфера, дестабилизирующая  обстановка, повышенная ответственность, трудность контингента</a:t>
          </a:r>
          <a:endParaRPr lang="ru-RU" sz="1600" kern="1200" dirty="0">
            <a:solidFill>
              <a:srgbClr val="002060"/>
            </a:solidFill>
          </a:endParaRPr>
        </a:p>
      </dsp:txBody>
      <dsp:txXfrm>
        <a:off x="52133" y="52129"/>
        <a:ext cx="1675549" cy="4072206"/>
      </dsp:txXfrm>
    </dsp:sp>
    <dsp:sp modelId="{DA4CB869-910B-4F91-B1DE-A4B9CD59E52C}">
      <dsp:nvSpPr>
        <dsp:cNvPr id="0" name=""/>
        <dsp:cNvSpPr/>
      </dsp:nvSpPr>
      <dsp:spPr>
        <a:xfrm>
          <a:off x="1965140" y="1867535"/>
          <a:ext cx="392898" cy="441392"/>
        </a:xfrm>
        <a:prstGeom prst="rightArrow">
          <a:avLst>
            <a:gd name="adj1" fmla="val 60000"/>
            <a:gd name="adj2" fmla="val 50000"/>
          </a:avLst>
        </a:prstGeom>
        <a:solidFill>
          <a:srgbClr val="7030A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1965140" y="1955813"/>
        <a:ext cx="275029" cy="264836"/>
      </dsp:txXfrm>
    </dsp:sp>
    <dsp:sp modelId="{9E742E2B-FDD5-45FD-B568-063E0FC05782}">
      <dsp:nvSpPr>
        <dsp:cNvPr id="0" name=""/>
        <dsp:cNvSpPr/>
      </dsp:nvSpPr>
      <dsp:spPr>
        <a:xfrm>
          <a:off x="2521129" y="-25622"/>
          <a:ext cx="1779807" cy="4227709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381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800" b="1" kern="1200" dirty="0" smtClean="0">
              <a:solidFill>
                <a:srgbClr val="FF0000"/>
              </a:solidFill>
            </a:rPr>
            <a:t>2     </a:t>
          </a:r>
          <a:r>
            <a:rPr kumimoji="1" lang="ru-RU" sz="1800" b="1" kern="1200" dirty="0" err="1" smtClean="0">
              <a:solidFill>
                <a:srgbClr val="FF0000"/>
              </a:solidFill>
            </a:rPr>
            <a:t>резистенция</a:t>
          </a:r>
          <a:r>
            <a:rPr kumimoji="1" lang="ru-RU" sz="1800" b="1" kern="1200" dirty="0" smtClean="0">
              <a:solidFill>
                <a:srgbClr val="FF0000"/>
              </a:solidFill>
            </a:rPr>
            <a:t> (</a:t>
          </a:r>
          <a:r>
            <a:rPr kumimoji="1" lang="ru-RU" sz="1800" b="1" kern="1200" dirty="0" err="1" smtClean="0">
              <a:solidFill>
                <a:srgbClr val="FF0000"/>
              </a:solidFill>
            </a:rPr>
            <a:t>сопротив-ление</a:t>
          </a:r>
          <a:r>
            <a:rPr kumimoji="1" lang="ru-RU" sz="1800" b="1" kern="1200" dirty="0" smtClean="0">
              <a:solidFill>
                <a:srgbClr val="FF0000"/>
              </a:solidFill>
            </a:rPr>
            <a:t>)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ru-RU" sz="1800" b="1" kern="1200" dirty="0" smtClean="0">
            <a:solidFill>
              <a:srgbClr val="FF0000"/>
            </a:solidFill>
          </a:endParaRP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300" kern="1200" dirty="0" smtClean="0"/>
            <a:t> </a:t>
          </a:r>
          <a:r>
            <a:rPr kumimoji="1" lang="ru-RU" sz="1600" kern="1200" dirty="0" smtClean="0">
              <a:solidFill>
                <a:srgbClr val="002060"/>
              </a:solidFill>
            </a:rPr>
            <a:t>человек пытается более или менее успешно оградить себя от неприятных впечатлений; </a:t>
          </a:r>
          <a:endParaRPr lang="ru-RU" sz="1600" kern="1200" dirty="0">
            <a:solidFill>
              <a:srgbClr val="002060"/>
            </a:solidFill>
          </a:endParaRPr>
        </a:p>
      </dsp:txBody>
      <dsp:txXfrm>
        <a:off x="2573258" y="26507"/>
        <a:ext cx="1675549" cy="4123451"/>
      </dsp:txXfrm>
    </dsp:sp>
    <dsp:sp modelId="{F86A3341-F424-411E-A93D-06FCC9E8A35D}">
      <dsp:nvSpPr>
        <dsp:cNvPr id="0" name=""/>
        <dsp:cNvSpPr/>
      </dsp:nvSpPr>
      <dsp:spPr>
        <a:xfrm>
          <a:off x="4467840" y="1867535"/>
          <a:ext cx="353834" cy="441392"/>
        </a:xfrm>
        <a:prstGeom prst="rightArrow">
          <a:avLst>
            <a:gd name="adj1" fmla="val 60000"/>
            <a:gd name="adj2" fmla="val 50000"/>
          </a:avLst>
        </a:prstGeom>
        <a:solidFill>
          <a:srgbClr val="7030A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4467840" y="1955813"/>
        <a:ext cx="247684" cy="264836"/>
      </dsp:txXfrm>
    </dsp:sp>
    <dsp:sp modelId="{F4E2CF59-9D1A-4477-9580-2805CC30B71A}">
      <dsp:nvSpPr>
        <dsp:cNvPr id="0" name=""/>
        <dsp:cNvSpPr/>
      </dsp:nvSpPr>
      <dsp:spPr>
        <a:xfrm>
          <a:off x="4968549" y="-27691"/>
          <a:ext cx="1779807" cy="4231846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381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800" b="1" kern="1200" dirty="0" smtClean="0">
              <a:solidFill>
                <a:srgbClr val="FF0000"/>
              </a:solidFill>
            </a:rPr>
            <a:t>3     Истощение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600" b="1" kern="1200" dirty="0" smtClean="0">
              <a:solidFill>
                <a:srgbClr val="FF0000"/>
              </a:solidFill>
            </a:rPr>
            <a:t> </a:t>
          </a:r>
          <a:r>
            <a:rPr kumimoji="1" lang="ru-RU" sz="1600" kern="1200" dirty="0" smtClean="0">
              <a:solidFill>
                <a:srgbClr val="002060"/>
              </a:solidFill>
            </a:rPr>
            <a:t>оскудение психических ресурсов, снижение эмоционального тонуса, которое наступает вследствие того, что проявленное сопротивление оказалось неэффективным</a:t>
          </a:r>
          <a:r>
            <a:rPr kumimoji="1" lang="ru-RU" sz="1600" kern="1200" dirty="0" smtClean="0"/>
            <a:t>.</a:t>
          </a:r>
          <a:endParaRPr lang="ru-RU" sz="1600" kern="1200" dirty="0"/>
        </a:p>
      </dsp:txBody>
      <dsp:txXfrm>
        <a:off x="5020678" y="24438"/>
        <a:ext cx="1675549" cy="412758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155691-E437-4024-8380-83C0EA10E2BD}">
      <dsp:nvSpPr>
        <dsp:cNvPr id="0" name=""/>
        <dsp:cNvSpPr/>
      </dsp:nvSpPr>
      <dsp:spPr>
        <a:xfrm>
          <a:off x="0" y="388679"/>
          <a:ext cx="6781800" cy="13127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FF3399"/>
              </a:solidFill>
            </a:rPr>
            <a:t>Особенности профессиональной деятельности</a:t>
          </a:r>
          <a:endParaRPr lang="ru-RU" sz="3300" kern="1200" dirty="0">
            <a:solidFill>
              <a:srgbClr val="FF3399"/>
            </a:solidFill>
          </a:endParaRPr>
        </a:p>
      </dsp:txBody>
      <dsp:txXfrm>
        <a:off x="64083" y="452762"/>
        <a:ext cx="6653634" cy="1184574"/>
      </dsp:txXfrm>
    </dsp:sp>
    <dsp:sp modelId="{8B783E25-71F7-4FAD-B9C2-31D07665BB72}">
      <dsp:nvSpPr>
        <dsp:cNvPr id="0" name=""/>
        <dsp:cNvSpPr/>
      </dsp:nvSpPr>
      <dsp:spPr>
        <a:xfrm>
          <a:off x="0" y="1701420"/>
          <a:ext cx="6781800" cy="546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322" tIns="41910" rIns="234696" bIns="419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600" kern="1200" dirty="0" smtClean="0">
              <a:solidFill>
                <a:srgbClr val="7030A0"/>
              </a:solidFill>
            </a:rPr>
            <a:t>Внешний блок</a:t>
          </a:r>
          <a:endParaRPr lang="ru-RU" sz="2600" kern="1200" dirty="0">
            <a:solidFill>
              <a:srgbClr val="7030A0"/>
            </a:solidFill>
          </a:endParaRPr>
        </a:p>
      </dsp:txBody>
      <dsp:txXfrm>
        <a:off x="0" y="1701420"/>
        <a:ext cx="6781800" cy="546480"/>
      </dsp:txXfrm>
    </dsp:sp>
    <dsp:sp modelId="{033B394E-E31A-4AD2-8EDF-2203BCCB1591}">
      <dsp:nvSpPr>
        <dsp:cNvPr id="0" name=""/>
        <dsp:cNvSpPr/>
      </dsp:nvSpPr>
      <dsp:spPr>
        <a:xfrm>
          <a:off x="0" y="2247900"/>
          <a:ext cx="6781800" cy="13127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FF3399"/>
              </a:solidFill>
            </a:rPr>
            <a:t>Индивидуальные характеристики самих людей</a:t>
          </a:r>
          <a:endParaRPr lang="ru-RU" sz="3300" kern="1200" dirty="0">
            <a:solidFill>
              <a:srgbClr val="FF3399"/>
            </a:solidFill>
          </a:endParaRPr>
        </a:p>
      </dsp:txBody>
      <dsp:txXfrm>
        <a:off x="64083" y="2311983"/>
        <a:ext cx="6653634" cy="1184574"/>
      </dsp:txXfrm>
    </dsp:sp>
    <dsp:sp modelId="{827A55EA-09D1-4DC3-8FB8-20A6C5100615}">
      <dsp:nvSpPr>
        <dsp:cNvPr id="0" name=""/>
        <dsp:cNvSpPr/>
      </dsp:nvSpPr>
      <dsp:spPr>
        <a:xfrm>
          <a:off x="0" y="3560640"/>
          <a:ext cx="6781800" cy="546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322" tIns="41910" rIns="234696" bIns="419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600" kern="1200" dirty="0" smtClean="0">
              <a:solidFill>
                <a:srgbClr val="7030A0"/>
              </a:solidFill>
            </a:rPr>
            <a:t>Внутренний блок</a:t>
          </a:r>
          <a:endParaRPr lang="ru-RU" sz="2600" kern="1200" dirty="0">
            <a:solidFill>
              <a:srgbClr val="7030A0"/>
            </a:solidFill>
          </a:endParaRPr>
        </a:p>
      </dsp:txBody>
      <dsp:txXfrm>
        <a:off x="0" y="3560640"/>
        <a:ext cx="6781800" cy="5464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7CE0D1-2C0E-4599-8082-C40FCE10B740}">
      <dsp:nvSpPr>
        <dsp:cNvPr id="0" name=""/>
        <dsp:cNvSpPr/>
      </dsp:nvSpPr>
      <dsp:spPr>
        <a:xfrm>
          <a:off x="0" y="42864"/>
          <a:ext cx="6781800" cy="14049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Физические;</a:t>
          </a:r>
          <a:endParaRPr lang="ru-RU" sz="4400" kern="1200" dirty="0"/>
        </a:p>
      </dsp:txBody>
      <dsp:txXfrm>
        <a:off x="1496853" y="42864"/>
        <a:ext cx="5284946" cy="1404937"/>
      </dsp:txXfrm>
    </dsp:sp>
    <dsp:sp modelId="{24FBE5E6-1A1B-4EF8-ACFE-46CCC3A0AA6D}">
      <dsp:nvSpPr>
        <dsp:cNvPr id="0" name=""/>
        <dsp:cNvSpPr/>
      </dsp:nvSpPr>
      <dsp:spPr>
        <a:xfrm>
          <a:off x="140493" y="140493"/>
          <a:ext cx="1356360" cy="1123950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F7DC83-EAE2-4D71-AA04-A5D32015DF96}">
      <dsp:nvSpPr>
        <dsp:cNvPr id="0" name=""/>
        <dsp:cNvSpPr/>
      </dsp:nvSpPr>
      <dsp:spPr>
        <a:xfrm>
          <a:off x="0" y="1545431"/>
          <a:ext cx="6781800" cy="14049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Поведенческие;</a:t>
          </a:r>
          <a:endParaRPr lang="ru-RU" sz="4400" kern="1200" dirty="0"/>
        </a:p>
      </dsp:txBody>
      <dsp:txXfrm>
        <a:off x="1496853" y="1545431"/>
        <a:ext cx="5284946" cy="1404937"/>
      </dsp:txXfrm>
    </dsp:sp>
    <dsp:sp modelId="{F3E3BDBD-4B21-4918-B42B-9B03725EAD62}">
      <dsp:nvSpPr>
        <dsp:cNvPr id="0" name=""/>
        <dsp:cNvSpPr/>
      </dsp:nvSpPr>
      <dsp:spPr>
        <a:xfrm>
          <a:off x="140493" y="1685924"/>
          <a:ext cx="1356360" cy="1123950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34D9A5-EA58-4A95-8E0F-D9E38A849328}">
      <dsp:nvSpPr>
        <dsp:cNvPr id="0" name=""/>
        <dsp:cNvSpPr/>
      </dsp:nvSpPr>
      <dsp:spPr>
        <a:xfrm>
          <a:off x="0" y="3090862"/>
          <a:ext cx="6781800" cy="14049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Психологические.</a:t>
          </a:r>
          <a:endParaRPr lang="ru-RU" sz="4400" kern="1200" dirty="0"/>
        </a:p>
      </dsp:txBody>
      <dsp:txXfrm>
        <a:off x="1496853" y="3090862"/>
        <a:ext cx="5284946" cy="1404937"/>
      </dsp:txXfrm>
    </dsp:sp>
    <dsp:sp modelId="{1DF82A2A-69F7-447D-85F3-69DA66D4799F}">
      <dsp:nvSpPr>
        <dsp:cNvPr id="0" name=""/>
        <dsp:cNvSpPr/>
      </dsp:nvSpPr>
      <dsp:spPr>
        <a:xfrm>
          <a:off x="140493" y="3231356"/>
          <a:ext cx="1356360" cy="1123950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#1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pPr>
              <a:defRPr/>
            </a:pPr>
            <a:r>
              <a:rPr lang="zh-CN" altLang="en-US"/>
              <a:t>*</a:t>
            </a:r>
            <a:endParaRPr lang="zh-CN" altLang="en-US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pPr>
              <a:defRPr/>
            </a:pPr>
            <a:r>
              <a:rPr lang="zh-CN" altLang="en-US"/>
              <a:t>07/16/96</a:t>
            </a:r>
            <a:endParaRPr lang="zh-CN" altLang="en-US" sz="1200"/>
          </a:p>
        </p:txBody>
      </p:sp>
      <p:sp>
        <p:nvSpPr>
          <p:cNvPr id="2867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pPr>
              <a:defRPr/>
            </a:pPr>
            <a:r>
              <a:rPr lang="zh-CN" altLang="en-US"/>
              <a:t>*</a:t>
            </a:r>
            <a:endParaRPr lang="zh-CN" altLang="en-US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pPr>
              <a:defRPr/>
            </a:pPr>
            <a:r>
              <a:rPr lang="zh-CN" altLang="en-US"/>
              <a:t>##</a:t>
            </a:r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xmlns="" val="399199380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27"/>
          <p:cNvSpPr>
            <a:spLocks noChangeArrowheads="1"/>
          </p:cNvSpPr>
          <p:nvPr/>
        </p:nvSpPr>
        <p:spPr bwMode="auto">
          <a:xfrm>
            <a:off x="0" y="1676400"/>
            <a:ext cx="9148763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386" name="Rectangle 102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657600" y="2362200"/>
            <a:ext cx="5181600" cy="403225"/>
          </a:xfrm>
        </p:spPr>
        <p:txBody>
          <a:bodyPr>
            <a:spAutoFit/>
          </a:bodyPr>
          <a:lstStyle>
            <a:lvl1pPr marL="0" indent="0">
              <a:lnSpc>
                <a:spcPct val="85000"/>
              </a:lnSpc>
              <a:buFontTx/>
              <a:buNone/>
              <a:defRPr sz="2400"/>
            </a:lvl1pPr>
          </a:lstStyle>
          <a:p>
            <a:r>
              <a:rPr lang="ru-RU" altLang="zh-CN" smtClean="0"/>
              <a:t>Образец подзаголовка</a:t>
            </a:r>
            <a:endParaRPr lang="en-US" altLang="zh-CN"/>
          </a:p>
        </p:txBody>
      </p:sp>
      <p:sp>
        <p:nvSpPr>
          <p:cNvPr id="16388" name="Rectangle 1028"/>
          <p:cNvSpPr>
            <a:spLocks noGrp="1" noChangeArrowheads="1"/>
          </p:cNvSpPr>
          <p:nvPr>
            <p:ph type="ctrTitle" sz="quarter"/>
          </p:nvPr>
        </p:nvSpPr>
        <p:spPr>
          <a:xfrm>
            <a:off x="3657600" y="1524000"/>
            <a:ext cx="5181600" cy="506413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 altLang="zh-CN" smtClean="0"/>
              <a:t>Образец заголовка</a:t>
            </a:r>
            <a:endParaRPr lang="en-US" altLang="zh-CN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685800"/>
            <a:ext cx="175260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00200" y="685800"/>
            <a:ext cx="510540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85800"/>
            <a:ext cx="7010400" cy="506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676400" y="1981200"/>
            <a:ext cx="6781800" cy="4495800"/>
          </a:xfrm>
        </p:spPr>
        <p:txBody>
          <a:bodyPr/>
          <a:lstStyle/>
          <a:p>
            <a:pPr lvl="0"/>
            <a:r>
              <a:rPr lang="ru-RU" noProof="0" dirty="0" smtClean="0"/>
              <a:t>Вставка диаграммы</a:t>
            </a:r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3147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3500" y="1981200"/>
            <a:ext cx="33147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685800"/>
            <a:ext cx="701040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add 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6781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add text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2" r:id="rId1"/>
    <p:sldLayoutId id="2147484110" r:id="rId2"/>
    <p:sldLayoutId id="2147484111" r:id="rId3"/>
    <p:sldLayoutId id="2147484112" r:id="rId4"/>
    <p:sldLayoutId id="2147484113" r:id="rId5"/>
    <p:sldLayoutId id="2147484114" r:id="rId6"/>
    <p:sldLayoutId id="2147484115" r:id="rId7"/>
    <p:sldLayoutId id="2147484116" r:id="rId8"/>
    <p:sldLayoutId id="2147484117" r:id="rId9"/>
    <p:sldLayoutId id="2147484118" r:id="rId10"/>
    <p:sldLayoutId id="2147484119" r:id="rId11"/>
    <p:sldLayoutId id="2147484120" r:id="rId12"/>
  </p:sldLayoutIdLst>
  <p:transition spd="slow">
    <p:wheel spokes="1"/>
  </p:transition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66669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666699"/>
          </a:solidFill>
          <a:latin typeface="Tahoma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666699"/>
          </a:solidFill>
          <a:latin typeface="Tahoma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666699"/>
          </a:solidFill>
          <a:latin typeface="Tahoma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666699"/>
          </a:solidFill>
          <a:latin typeface="Tahoma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666699"/>
          </a:solidFill>
          <a:latin typeface="Tahoma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666699"/>
          </a:solidFill>
          <a:latin typeface="Tahoma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666699"/>
          </a:solidFill>
          <a:latin typeface="Tahoma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666699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66CC"/>
        </a:buClr>
        <a:buChar char="•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66CC"/>
        </a:buClr>
        <a:buChar char="•"/>
        <a:defRPr kumimoji="1"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66CC"/>
        </a:buClr>
        <a:buChar char="•"/>
        <a:defRPr kumimoji="1"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66CC"/>
        </a:buClr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66CC"/>
        </a:buClr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3366CC"/>
        </a:buClr>
        <a:buChar char="•"/>
        <a:defRPr kumimoji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3366CC"/>
        </a:buClr>
        <a:buChar char="•"/>
        <a:defRPr kumimoji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3366CC"/>
        </a:buClr>
        <a:buChar char="•"/>
        <a:defRPr kumimoji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3366CC"/>
        </a:buClr>
        <a:buChar char="•"/>
        <a:defRPr kumimoji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diagramLayout" Target="../diagrams/layout6.xml"/><Relationship Id="rId7" Type="http://schemas.openxmlformats.org/officeDocument/2006/relationships/image" Target="../media/image19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3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2.w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microsoft.com/office/2007/relationships/diagramDrawing" Target="../diagrams/drawin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6.wm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9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4000496" y="500042"/>
            <a:ext cx="4929222" cy="5796075"/>
          </a:xfrm>
        </p:spPr>
        <p:txBody>
          <a:bodyPr/>
          <a:lstStyle/>
          <a:p>
            <a:pPr algn="ctr" eaLnBrk="1" hangingPunct="1"/>
            <a:r>
              <a:rPr lang="ru-RU" altLang="zh-CN" dirty="0" smtClean="0">
                <a:solidFill>
                  <a:srgbClr val="FF0000"/>
                </a:solidFill>
                <a:ea typeface="宋体" pitchFamily="2" charset="-122"/>
              </a:rPr>
              <a:t/>
            </a:r>
            <a:br>
              <a:rPr lang="ru-RU" altLang="zh-CN" dirty="0" smtClean="0">
                <a:solidFill>
                  <a:srgbClr val="FF0000"/>
                </a:solidFill>
                <a:ea typeface="宋体" pitchFamily="2" charset="-122"/>
              </a:rPr>
            </a:br>
            <a:r>
              <a:rPr lang="ru-RU" altLang="zh-CN" dirty="0" smtClean="0">
                <a:solidFill>
                  <a:srgbClr val="FF0000"/>
                </a:solidFill>
                <a:ea typeface="宋体" pitchFamily="2" charset="-122"/>
              </a:rPr>
              <a:t>Эффективные методы по популяризации культуры общения в образовательных учреждениях</a:t>
            </a:r>
            <a:br>
              <a:rPr lang="ru-RU" altLang="zh-CN" dirty="0" smtClean="0">
                <a:solidFill>
                  <a:srgbClr val="FF0000"/>
                </a:solidFill>
                <a:ea typeface="宋体" pitchFamily="2" charset="-122"/>
              </a:rPr>
            </a:br>
            <a:r>
              <a:rPr lang="ru-RU" altLang="zh-CN" dirty="0" smtClean="0">
                <a:solidFill>
                  <a:srgbClr val="FF0000"/>
                </a:solidFill>
                <a:ea typeface="宋体" pitchFamily="2" charset="-122"/>
              </a:rPr>
              <a:t/>
            </a:r>
            <a:br>
              <a:rPr lang="ru-RU" altLang="zh-CN" dirty="0" smtClean="0">
                <a:solidFill>
                  <a:srgbClr val="FF0000"/>
                </a:solidFill>
                <a:ea typeface="宋体" pitchFamily="2" charset="-122"/>
              </a:rPr>
            </a:br>
            <a:r>
              <a:rPr lang="ru-RU" altLang="zh-CN" sz="2000" dirty="0" smtClean="0">
                <a:solidFill>
                  <a:srgbClr val="0000FF"/>
                </a:solidFill>
                <a:ea typeface="宋体" pitchFamily="2" charset="-122"/>
              </a:rPr>
              <a:t>Запорожец </a:t>
            </a:r>
            <a:br>
              <a:rPr lang="ru-RU" altLang="zh-CN" sz="2000" dirty="0" smtClean="0">
                <a:solidFill>
                  <a:srgbClr val="0000FF"/>
                </a:solidFill>
                <a:ea typeface="宋体" pitchFamily="2" charset="-122"/>
              </a:rPr>
            </a:br>
            <a:r>
              <a:rPr lang="ru-RU" altLang="zh-CN" sz="2000" dirty="0" smtClean="0">
                <a:solidFill>
                  <a:srgbClr val="0000FF"/>
                </a:solidFill>
                <a:ea typeface="宋体" pitchFamily="2" charset="-122"/>
              </a:rPr>
              <a:t>Ирина Александровна</a:t>
            </a:r>
            <a:br>
              <a:rPr lang="ru-RU" altLang="zh-CN" sz="2000" dirty="0" smtClean="0">
                <a:solidFill>
                  <a:srgbClr val="0000FF"/>
                </a:solidFill>
                <a:ea typeface="宋体" pitchFamily="2" charset="-122"/>
              </a:rPr>
            </a:br>
            <a:r>
              <a:rPr lang="ru-RU" altLang="zh-CN" sz="2000" dirty="0" smtClean="0">
                <a:solidFill>
                  <a:srgbClr val="0000FF"/>
                </a:solidFill>
                <a:ea typeface="宋体" pitchFamily="2" charset="-122"/>
              </a:rPr>
              <a:t/>
            </a:r>
            <a:br>
              <a:rPr lang="ru-RU" altLang="zh-CN" sz="2000" dirty="0" smtClean="0">
                <a:solidFill>
                  <a:srgbClr val="0000FF"/>
                </a:solidFill>
                <a:ea typeface="宋体" pitchFamily="2" charset="-122"/>
              </a:rPr>
            </a:br>
            <a:r>
              <a:rPr lang="ru-RU" altLang="zh-CN" sz="2000" dirty="0" smtClean="0">
                <a:solidFill>
                  <a:srgbClr val="0000FF"/>
                </a:solidFill>
                <a:ea typeface="宋体" pitchFamily="2" charset="-122"/>
              </a:rPr>
              <a:t/>
            </a:r>
            <a:br>
              <a:rPr lang="ru-RU" altLang="zh-CN" sz="2000" dirty="0" smtClean="0">
                <a:solidFill>
                  <a:srgbClr val="0000FF"/>
                </a:solidFill>
                <a:ea typeface="宋体" pitchFamily="2" charset="-122"/>
              </a:rPr>
            </a:br>
            <a:r>
              <a:rPr lang="ru-RU" altLang="zh-CN" sz="2000" dirty="0" smtClean="0">
                <a:solidFill>
                  <a:srgbClr val="0000FF"/>
                </a:solidFill>
                <a:ea typeface="宋体" pitchFamily="2" charset="-122"/>
              </a:rPr>
              <a:t>социальный	 педагог</a:t>
            </a:r>
            <a:br>
              <a:rPr lang="ru-RU" altLang="zh-CN" sz="2000" dirty="0" smtClean="0">
                <a:solidFill>
                  <a:srgbClr val="0000FF"/>
                </a:solidFill>
                <a:ea typeface="宋体" pitchFamily="2" charset="-122"/>
              </a:rPr>
            </a:br>
            <a:r>
              <a:rPr lang="ru-RU" altLang="zh-CN" sz="1800" dirty="0" smtClean="0">
                <a:solidFill>
                  <a:srgbClr val="0000FF"/>
                </a:solidFill>
                <a:ea typeface="宋体" pitchFamily="2" charset="-122"/>
              </a:rPr>
              <a:t>МКОУ СОШ №15 </a:t>
            </a:r>
            <a:br>
              <a:rPr lang="ru-RU" altLang="zh-CN" sz="1800" dirty="0" smtClean="0">
                <a:solidFill>
                  <a:srgbClr val="0000FF"/>
                </a:solidFill>
                <a:ea typeface="宋体" pitchFamily="2" charset="-122"/>
              </a:rPr>
            </a:br>
            <a:r>
              <a:rPr lang="ru-RU" altLang="zh-CN" sz="1800" dirty="0" smtClean="0">
                <a:solidFill>
                  <a:srgbClr val="0000FF"/>
                </a:solidFill>
                <a:ea typeface="宋体" pitchFamily="2" charset="-122"/>
              </a:rPr>
              <a:t>им. В.И.Костина</a:t>
            </a:r>
            <a:r>
              <a:rPr lang="ru-RU" altLang="zh-CN" sz="2400" dirty="0" smtClean="0">
                <a:solidFill>
                  <a:srgbClr val="0000FF"/>
                </a:solidFill>
                <a:ea typeface="宋体" pitchFamily="2" charset="-122"/>
              </a:rPr>
              <a:t/>
            </a:r>
            <a:br>
              <a:rPr lang="ru-RU" altLang="zh-CN" sz="2400" dirty="0" smtClean="0">
                <a:solidFill>
                  <a:srgbClr val="0000FF"/>
                </a:solidFill>
                <a:ea typeface="宋体" pitchFamily="2" charset="-122"/>
              </a:rPr>
            </a:br>
            <a:r>
              <a:rPr lang="ru-RU" altLang="zh-CN" sz="2400" dirty="0" smtClean="0">
                <a:solidFill>
                  <a:schemeClr val="tx1"/>
                </a:solidFill>
                <a:ea typeface="宋体" pitchFamily="2" charset="-122"/>
              </a:rPr>
              <a:t/>
            </a:r>
            <a:br>
              <a:rPr lang="ru-RU" altLang="zh-CN" sz="2400" dirty="0" smtClean="0">
                <a:solidFill>
                  <a:schemeClr val="tx1"/>
                </a:solidFill>
                <a:ea typeface="宋体" pitchFamily="2" charset="-122"/>
              </a:rPr>
            </a:br>
            <a:r>
              <a:rPr lang="ru-RU" altLang="zh-CN" sz="2000" dirty="0" smtClean="0">
                <a:solidFill>
                  <a:srgbClr val="0000FF"/>
                </a:solidFill>
                <a:ea typeface="宋体" pitchFamily="2" charset="-122"/>
              </a:rPr>
              <a:t>2018-2019 </a:t>
            </a:r>
            <a:r>
              <a:rPr lang="ru-RU" altLang="zh-CN" sz="2000" dirty="0" err="1" smtClean="0">
                <a:solidFill>
                  <a:srgbClr val="0000FF"/>
                </a:solidFill>
                <a:ea typeface="宋体" pitchFamily="2" charset="-122"/>
              </a:rPr>
              <a:t>уч</a:t>
            </a:r>
            <a:r>
              <a:rPr lang="ru-RU" altLang="zh-CN" sz="2000" dirty="0" smtClean="0">
                <a:solidFill>
                  <a:srgbClr val="0000FF"/>
                </a:solidFill>
                <a:ea typeface="宋体" pitchFamily="2" charset="-122"/>
              </a:rPr>
              <a:t>. год</a:t>
            </a:r>
            <a:endParaRPr lang="en-US" altLang="zh-CN" sz="2800" dirty="0" smtClean="0">
              <a:solidFill>
                <a:srgbClr val="0000FF"/>
              </a:solidFill>
              <a:ea typeface="宋体" pitchFamily="2" charset="-122"/>
            </a:endParaRPr>
          </a:p>
        </p:txBody>
      </p:sp>
      <p:pic>
        <p:nvPicPr>
          <p:cNvPr id="5" name="Picture 2" descr="C:\Users\пк\Desktop\Рабочий стол старого компьютера\рабочий стол\Картинки\929b958ca8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3657600" cy="36758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539750" y="258763"/>
            <a:ext cx="2016125" cy="1874837"/>
          </a:xfrm>
          <a:prstGeom prst="ellipse">
            <a:avLst/>
          </a:prstGeom>
          <a:blipFill rotWithShape="0">
            <a:blip r:embed="rId2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908175" y="428604"/>
            <a:ext cx="7010400" cy="93012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Проблемные вопросы, над которыми необходимо работать:</a:t>
            </a: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</p:nvPr>
        </p:nvGraphicFramePr>
        <p:xfrm>
          <a:off x="857224" y="1785926"/>
          <a:ext cx="8001056" cy="46910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Graphic spid="2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571472" y="1643050"/>
          <a:ext cx="8072494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1357313" y="285750"/>
            <a:ext cx="65722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Преимущества «телефонного» общения для подростков: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10566" cy="930127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rgbClr val="FF0000"/>
                </a:solidFill>
              </a:rPr>
              <a:t>Плюсы и минусы в использовании </a:t>
            </a:r>
            <a:r>
              <a:rPr lang="en-US" dirty="0" smtClean="0">
                <a:solidFill>
                  <a:srgbClr val="FF0000"/>
                </a:solidFill>
              </a:rPr>
              <a:t>SMS-</a:t>
            </a:r>
            <a:r>
              <a:rPr lang="ru-RU" dirty="0" smtClean="0">
                <a:solidFill>
                  <a:srgbClr val="FF0000"/>
                </a:solidFill>
              </a:rPr>
              <a:t>диалога подростками:</a:t>
            </a:r>
            <a:endParaRPr lang="ru-RU" dirty="0" smtClean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3108" y="1571612"/>
          <a:ext cx="6781800" cy="49133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C:\Users\7349~1\AppData\Local\Temp\Rar$DIa0.902\image6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1357298"/>
            <a:ext cx="1928826" cy="1886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7349~1\AppData\Local\Temp\Rar$DIa0.349\image7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4071942"/>
            <a:ext cx="192882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500034" y="500042"/>
            <a:ext cx="8215370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r>
              <a:rPr kumimoji="0" lang="en-US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SMS</a:t>
            </a:r>
            <a:r>
              <a:rPr kumimoji="0"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сообщения, которые пишут школьники с ошибками, сегодня находятся вне поля зрения родителей, учителей русского языка. Безграмотные сообщения не всегда зависят от уровня владения учащимся русским языком. От частого общения в чатах, форумах и </a:t>
            </a:r>
            <a:r>
              <a:rPr kumimoji="0" lang="ru-RU" sz="22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блогах</a:t>
            </a:r>
            <a:r>
              <a:rPr kumimoji="0"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человеку становятся не нужными грамотно построенные предложения и содержательные фразы.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r>
              <a:rPr kumimoji="0" lang="ru-RU" sz="22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Т9           Т9               Т9               Т9                Т9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r>
              <a:rPr kumimoji="0" lang="ru-RU" sz="22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Т9             Т9               Т9                Т9</a:t>
            </a:r>
            <a:endParaRPr kumimoji="0" lang="ru-RU" sz="2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r>
              <a:rPr kumimoji="0"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Причинами безграмотного </a:t>
            </a:r>
            <a:r>
              <a:rPr kumimoji="0" lang="en-US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SMS-</a:t>
            </a:r>
            <a:r>
              <a:rPr kumimoji="0"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письма являются:</a:t>
            </a:r>
            <a:endParaRPr kumimoji="0" lang="en-US" sz="2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685800" algn="l"/>
              </a:tabLst>
            </a:pPr>
            <a:r>
              <a:rPr kumimoji="0"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Экономия места и денег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685800" algn="l"/>
              </a:tabLst>
            </a:pPr>
            <a:r>
              <a:rPr kumimoji="0"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многие учащиеся считают, что это не совсем письменная речь и  в ней допустимы любые ошибки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685800" algn="l"/>
              </a:tabLst>
            </a:pPr>
            <a:r>
              <a:rPr kumimoji="0"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 принцип «пишу, как  говорю и слышу»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685800" algn="l"/>
              </a:tabLst>
            </a:pPr>
            <a:r>
              <a:rPr kumimoji="0"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Подверженность молодёжному влиянию и стилю письма «как у других»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685800" algn="l"/>
              </a:tabLst>
            </a:pPr>
            <a:r>
              <a:rPr kumimoji="0"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Многие считают неправильное письмо «прикольным», соответствующим молодёжному сленгу </a:t>
            </a:r>
          </a:p>
        </p:txBody>
      </p:sp>
      <p:pic>
        <p:nvPicPr>
          <p:cNvPr id="5" name="Picture 8" descr="C:\Program Files\Microsoft Office\MEDIA\CAGCAT10\j028603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2571744"/>
            <a:ext cx="157163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82868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работе по формированию культуры общения важно создание ситуаций, в том числе игровых, в которых ребёнок  получит образцы общения, проиграет варианты общения в разных ситуациях, познакомится с правилами общения и поймет необходимость их использования. В игровых ситуациях, чаще всего, ребенок  не только увидит, но и попробует себя в роли  участника общения. Такие ситуации можно использовать на  классных часах,  круглых столах, диспутах, конкурсах, при проведении соревнований.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 descr="MPj0438573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4071942"/>
            <a:ext cx="357190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7772400" cy="406907"/>
          </a:xfrm>
        </p:spPr>
        <p:txBody>
          <a:bodyPr/>
          <a:lstStyle/>
          <a:p>
            <a:pPr algn="ctr">
              <a:defRPr/>
            </a:pPr>
            <a:r>
              <a:rPr lang="ru-RU" sz="2400" cap="none" dirty="0" smtClean="0">
                <a:solidFill>
                  <a:srgbClr val="FF0000"/>
                </a:solidFill>
              </a:rPr>
              <a:t>Методы популяризации культуры общения:</a:t>
            </a:r>
            <a:endParaRPr lang="ru-RU" sz="20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4294967295"/>
          </p:nvPr>
        </p:nvGraphicFramePr>
        <p:xfrm>
          <a:off x="214281" y="785794"/>
          <a:ext cx="8715436" cy="58579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4357718"/>
              </a:tblGrid>
              <a:tr h="585791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err="1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Начальная</a:t>
                      </a:r>
                      <a:r>
                        <a:rPr lang="en-US" sz="20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2000" b="1" kern="1200" dirty="0" err="1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школа</a:t>
                      </a:r>
                      <a:r>
                        <a:rPr lang="en-US" sz="20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- Минутки чтения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000" b="1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Устные или письменные размышления по поводу каких-либо событий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-Совместные дела (праздники, походы, экскурсии, конкурсы)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-Групповые формы творческой деятельности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000" b="1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Внеурочная деятельность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000" b="1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Уроки доброты, вежливости, этикета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000" b="1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Проектная деятельность (общая работа, смена ролей)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000" b="1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Классные часы и беседы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- Мероприятия совместно с родителями</a:t>
                      </a:r>
                      <a:endParaRPr lang="ru-RU" sz="2000" b="1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662" marB="45662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err="1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Основная</a:t>
                      </a:r>
                      <a:r>
                        <a:rPr lang="en-US" sz="20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sz="2000" b="1" kern="1200" dirty="0" err="1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школа</a:t>
                      </a:r>
                      <a:r>
                        <a:rPr lang="en-US" sz="20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-Уроки культуры общения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Коллективная деятельность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000" b="1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Проектная деятельность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000" b="1" kern="1200" baseline="0" dirty="0" err="1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Тренинговые</a:t>
                      </a:r>
                      <a:r>
                        <a:rPr lang="ru-RU" sz="2000" b="1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 занятия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000" b="1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Беседы с приглашёнными гостями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000" b="1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Дни самоуправления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000" b="1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Работа в Школьной службе примирения (пропаганда взаимопонимания и культуры общения)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000" b="1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Экскурсии и поездки различной направленности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- Дежурство по школе</a:t>
                      </a:r>
                      <a:endParaRPr lang="ru-RU" sz="1600" dirty="0" smtClean="0"/>
                    </a:p>
                  </a:txBody>
                  <a:tcPr marT="45662" marB="45662"/>
                </a:tc>
              </a:tr>
            </a:tbl>
          </a:graphicData>
        </a:graphic>
      </p:graphicFrame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500042"/>
          <a:ext cx="9144000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10600" cy="615950"/>
          </a:xfrm>
        </p:spPr>
        <p:txBody>
          <a:bodyPr/>
          <a:lstStyle/>
          <a:p>
            <a:pPr algn="just"/>
            <a:endParaRPr lang="ru-RU" sz="4000" i="1" smtClean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2765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50800" y="0"/>
            <a:ext cx="9194800" cy="7219950"/>
          </a:xfrm>
          <a:noFill/>
        </p:spPr>
      </p:pic>
      <p:sp>
        <p:nvSpPr>
          <p:cNvPr id="2" name="TextBox 1"/>
          <p:cNvSpPr txBox="1"/>
          <p:nvPr/>
        </p:nvSpPr>
        <p:spPr>
          <a:xfrm>
            <a:off x="714348" y="857232"/>
            <a:ext cx="7572428" cy="5786478"/>
          </a:xfrm>
          <a:prstGeom prst="rect">
            <a:avLst/>
          </a:prstGeom>
          <a:noFill/>
        </p:spPr>
        <p:txBody>
          <a:bodyPr>
            <a:prstTxWarp prst="textInflate">
              <a:avLst/>
            </a:prstTxWarp>
            <a:spAutoFit/>
          </a:bodyPr>
          <a:lstStyle/>
          <a:p>
            <a:pPr algn="ctr">
              <a:defRPr/>
            </a:pPr>
            <a:r>
              <a:rPr lang="ru-RU" sz="4800" b="1" dirty="0">
                <a:ln w="19050">
                  <a:solidFill>
                    <a:srgbClr val="FF0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Улыбайтесь жизни и она улыбнется вам в ответ</a:t>
            </a:r>
            <a:r>
              <a:rPr lang="ru-RU" sz="4800" b="1" dirty="0" smtClean="0">
                <a:ln w="19050">
                  <a:solidFill>
                    <a:srgbClr val="FF0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!</a:t>
            </a:r>
          </a:p>
          <a:p>
            <a:pPr algn="ctr">
              <a:defRPr/>
            </a:pPr>
            <a:endParaRPr lang="ru-RU" sz="4800" b="1" dirty="0" smtClean="0">
              <a:ln w="19050">
                <a:solidFill>
                  <a:srgbClr val="FF0000"/>
                </a:solidFill>
                <a:prstDash val="solid"/>
              </a:ln>
              <a:solidFill>
                <a:srgbClr val="FFC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4800" b="1" dirty="0" smtClean="0">
              <a:ln w="19050">
                <a:solidFill>
                  <a:srgbClr val="FF0000"/>
                </a:solidFill>
                <a:prstDash val="solid"/>
              </a:ln>
              <a:solidFill>
                <a:srgbClr val="FFC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4800" b="1" dirty="0" smtClean="0">
              <a:ln w="19050">
                <a:solidFill>
                  <a:srgbClr val="FF0000"/>
                </a:solidFill>
                <a:prstDash val="solid"/>
              </a:ln>
              <a:solidFill>
                <a:srgbClr val="FFC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4800" b="1" dirty="0" smtClean="0">
                <a:ln w="19050">
                  <a:solidFill>
                    <a:srgbClr val="FF0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за внимание!!!</a:t>
            </a:r>
            <a:endParaRPr lang="ru-RU" sz="4800" b="1" dirty="0">
              <a:ln w="19050">
                <a:solidFill>
                  <a:srgbClr val="FF0000"/>
                </a:solidFill>
                <a:prstDash val="solid"/>
              </a:ln>
              <a:solidFill>
                <a:srgbClr val="FFC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Улыбающееся лицо 4"/>
          <p:cNvSpPr>
            <a:spLocks noChangeArrowheads="1"/>
          </p:cNvSpPr>
          <p:nvPr/>
        </p:nvSpPr>
        <p:spPr bwMode="auto">
          <a:xfrm>
            <a:off x="4071934" y="3857628"/>
            <a:ext cx="1008063" cy="1001712"/>
          </a:xfrm>
          <a:prstGeom prst="smileyFace">
            <a:avLst>
              <a:gd name="adj" fmla="val 4653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ультура общения фото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071546"/>
            <a:ext cx="714380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86808" cy="5905520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Воспитание у учащихся общей  культуры общения, формирование адекватных этических ориентаций и коммуникативных умений имеет существенное значение для развития личности ребёнка.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 в процессе учебно-воспитательного процесса обязательно вступает в межличностное общение с учителями, одноклассниками, другими людьми. Вследствие этого взаимодействия происходит психическое воздействие и информационный обмен знаниями, умениями, навыками, нравственными ценностями, мотивами и интересами, опытом общения в целом.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600200" y="685800"/>
            <a:ext cx="7010400" cy="1034771"/>
          </a:xfrm>
        </p:spPr>
        <p:txBody>
          <a:bodyPr/>
          <a:lstStyle/>
          <a:p>
            <a:pPr lvl="0" algn="ctr" eaLnBrk="1" hangingPunct="1"/>
            <a:r>
              <a:rPr kumimoji="0" lang="ru-RU" sz="3600" b="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Культура общения предполагает:</a:t>
            </a:r>
            <a:r>
              <a:rPr kumimoji="0" lang="ru-RU" sz="1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85720" y="1916832"/>
          <a:ext cx="885828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C:\Users\пк\AppData\Local\Temp\Rar$DIa0.823\image11.gif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0"/>
            <a:ext cx="1571636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468313" y="476250"/>
            <a:ext cx="83185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numCol="2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культуры общения считается одним из наиболее приоритетных направлений воспитания, как в семье, так и в школе.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Основными направлениями в деятельности педагога по формированию культуры общения является: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индивидуальная работа с учащимися;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организация эффективной коллективной деятельности;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организация воспитывающей среды и оказание педагогической поддержки;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взаимодействие со всеми субъектами воспитательной             системы класса и школы (родители, учителя, педагоги,  дополнительного образования).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2"/>
              </a:solidFill>
              <a:latin typeface="+mn-lt"/>
            </a:endParaRPr>
          </a:p>
        </p:txBody>
      </p:sp>
      <p:pic>
        <p:nvPicPr>
          <p:cNvPr id="64516" name="Picture 4" descr="MPj0437231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571876"/>
            <a:ext cx="292895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1857388" cy="2643206"/>
          </a:xfrm>
          <a:prstGeom prst="rect">
            <a:avLst/>
          </a:prstGeom>
          <a:noFill/>
          <a:ln w="9525">
            <a:solidFill>
              <a:srgbClr val="0070C0"/>
            </a:solidFill>
            <a:round/>
            <a:headEnd/>
            <a:tailEnd/>
          </a:ln>
        </p:spPr>
      </p:pic>
      <p:sp>
        <p:nvSpPr>
          <p:cNvPr id="16" name="Загнутый угол 15"/>
          <p:cNvSpPr/>
          <p:nvPr/>
        </p:nvSpPr>
        <p:spPr bwMode="auto">
          <a:xfrm>
            <a:off x="2268538" y="500043"/>
            <a:ext cx="6589742" cy="1857387"/>
          </a:xfrm>
          <a:prstGeom prst="foldedCorner">
            <a:avLst>
              <a:gd name="adj" fmla="val 13044"/>
            </a:avLst>
          </a:prstGeom>
          <a:solidFill>
            <a:srgbClr val="FFCCFF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just"/>
            <a:r>
              <a:rPr lang="en-US" sz="2000" b="1" i="1" dirty="0" smtClean="0"/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Ребёнок младшего школьного возраста -  человек, который активно учится устанавливать дружеские контакты и заводить друзей. </a:t>
            </a:r>
            <a:endParaRPr kumimoji="0"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Загнутый угол 16"/>
          <p:cNvSpPr/>
          <p:nvPr/>
        </p:nvSpPr>
        <p:spPr bwMode="auto">
          <a:xfrm>
            <a:off x="357158" y="2571744"/>
            <a:ext cx="8501122" cy="4143404"/>
          </a:xfrm>
          <a:prstGeom prst="foldedCorner">
            <a:avLst/>
          </a:prstGeom>
          <a:solidFill>
            <a:srgbClr val="FFCCFF"/>
          </a:solidFill>
          <a:ln w="9525" cap="flat" cmpd="sng" algn="ctr">
            <a:solidFill>
              <a:srgbClr val="0033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Важно прививать младшим школьникам элементарную культуру общения, помогающую ему устанавливать контакты со сверстниками: умение без крика и ссоры договариваться, вежливо обращаться с просьбой; если необходимо, то уступать и ждать; делиться игрушками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конфетами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спокойно разговаривать, не нарушать игры шумным вторжением. Младший школьник должен уметь проявлять к товарищу предупредительность и внимание, вежливость, заботливость и т. д. Такие формы общения легче усваиваются ребенком, если взрослые поддерживают, следят за тем, как он ведет себя с товарищами по играм, с близкими и окружающими людьми. Дети под руководством взрослого (учителя или родителя) приобретают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опыт положительного общения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/>
          </a:p>
        </p:txBody>
      </p:sp>
      <p:sp>
        <p:nvSpPr>
          <p:cNvPr id="5126" name="Rectangle 7"/>
          <p:cNvSpPr>
            <a:spLocks noChangeArrowheads="1"/>
          </p:cNvSpPr>
          <p:nvPr/>
        </p:nvSpPr>
        <p:spPr bwMode="auto">
          <a:xfrm>
            <a:off x="5362575" y="4019550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sz="2000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нутый угол 15"/>
          <p:cNvSpPr/>
          <p:nvPr/>
        </p:nvSpPr>
        <p:spPr bwMode="auto">
          <a:xfrm>
            <a:off x="2268538" y="500043"/>
            <a:ext cx="6589742" cy="1857387"/>
          </a:xfrm>
          <a:prstGeom prst="foldedCorner">
            <a:avLst>
              <a:gd name="adj" fmla="val 13044"/>
            </a:avLst>
          </a:prstGeom>
          <a:solidFill>
            <a:srgbClr val="FFCCFF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just"/>
            <a:r>
              <a:rPr lang="en-US" sz="2000" b="1" i="1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Подростковый возраст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сложный и для самих детей, и для их воспитателей, когда происходят значительные изменения в физиологии и психике ребенка, в условиях и характере деятельности, и претерпевают изменения содержание, организация и методы  работы с подростками.</a:t>
            </a:r>
            <a:endParaRPr kumimoji="0"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Загнутый угол 16"/>
          <p:cNvSpPr/>
          <p:nvPr/>
        </p:nvSpPr>
        <p:spPr bwMode="auto">
          <a:xfrm>
            <a:off x="357158" y="2571744"/>
            <a:ext cx="8501122" cy="4143404"/>
          </a:xfrm>
          <a:prstGeom prst="foldedCorner">
            <a:avLst/>
          </a:prstGeom>
          <a:solidFill>
            <a:srgbClr val="FFCCFF"/>
          </a:solidFill>
          <a:ln w="9525" cap="flat" cmpd="sng" algn="ctr">
            <a:solidFill>
              <a:srgbClr val="0033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эти изменения, с одной стороны, облегчают воспитание культуры общения, с другой – создают трудности, которых не было в начальной школе. Происходит физиологическая перестройка организма, начинается период полового созревания, отсюда повышенная возбудимость центральной нервной системы. Вместе с тем тормозные процессы у подростков развиты еще недостаточно. Повышенная возбудимость подростков, их быстрая утомляемость при неблагоприятных условиях приводят к несдержанности, неуравновешенности при общении со взрослыми и одноклассниками, а также к немотивированным поступкам. 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/>
          </a:p>
        </p:txBody>
      </p:sp>
      <p:sp>
        <p:nvSpPr>
          <p:cNvPr id="5126" name="Rectangle 7"/>
          <p:cNvSpPr>
            <a:spLocks noChangeArrowheads="1"/>
          </p:cNvSpPr>
          <p:nvPr/>
        </p:nvSpPr>
        <p:spPr bwMode="auto">
          <a:xfrm>
            <a:off x="5362575" y="4019550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sz="2000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F:\фото\handsincircl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207170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986740" cy="825483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Ребёнок учится в общении со сверстниками:</a:t>
            </a: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285860"/>
          <a:ext cx="7886728" cy="5191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316" name="Picture 4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3143248"/>
            <a:ext cx="14287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8" descr="C:\Program Files\Microsoft Office\MEDIA\CAGCAT10\j0286034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48" y="5214950"/>
            <a:ext cx="12858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642910" y="4857760"/>
            <a:ext cx="1671649" cy="1535917"/>
          </a:xfrm>
          <a:prstGeom prst="roundRect">
            <a:avLst>
              <a:gd name="adj" fmla="val 10000"/>
            </a:avLst>
          </a:prstGeom>
          <a:blipFill rotWithShape="0">
            <a:blip r:embed="rId8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986740" cy="825483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В общении со взрослыми он узнаёт,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как нужно:</a:t>
            </a: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285860"/>
          <a:ext cx="7886728" cy="5191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316" name="Picture 4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786" y="3143248"/>
            <a:ext cx="1428750" cy="1357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Program Files\Common Files\Microsoft Shared\Clipart\cagcat50\BD06662_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473" y="3071810"/>
            <a:ext cx="1785949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5500694" y="357166"/>
            <a:ext cx="342902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 коммуникативной грамотности учащихся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рамках учебных занятий: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AutoShape 3"/>
          <p:cNvSpPr>
            <a:spLocks noChangeArrowheads="1"/>
          </p:cNvSpPr>
          <p:nvPr/>
        </p:nvSpPr>
        <p:spPr bwMode="auto">
          <a:xfrm>
            <a:off x="323850" y="0"/>
            <a:ext cx="3529013" cy="2565400"/>
          </a:xfrm>
          <a:prstGeom prst="rightArrow">
            <a:avLst>
              <a:gd name="adj1" fmla="val 50000"/>
              <a:gd name="adj2" fmla="val 34390"/>
            </a:avLst>
          </a:prstGeom>
          <a:solidFill>
            <a:srgbClr val="F2BCE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Всё реже появляется необходимость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говорить, отстаивать свою точку 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зрения, совсем нетрудно 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справится с тестированием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28596" y="785794"/>
            <a:ext cx="30956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 smtClean="0"/>
              <a:t> </a:t>
            </a:r>
          </a:p>
          <a:p>
            <a:pPr>
              <a:spcBef>
                <a:spcPct val="50000"/>
              </a:spcBef>
            </a:pPr>
            <a:endParaRPr lang="ru-RU" dirty="0">
              <a:latin typeface="Lucida Sans Unicode" pitchFamily="34" charset="0"/>
            </a:endParaRPr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1214414" y="2143116"/>
            <a:ext cx="4429156" cy="2447925"/>
          </a:xfrm>
          <a:prstGeom prst="rightArrow">
            <a:avLst>
              <a:gd name="adj1" fmla="val 50000"/>
              <a:gd name="adj2" fmla="val 33803"/>
            </a:avLst>
          </a:prstGeom>
          <a:solidFill>
            <a:srgbClr val="F2BCE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Очень просто найти готовый ответ, 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зачитать его или, 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 лучшем случае, пересказать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1" name="AutoShape 7"/>
          <p:cNvSpPr>
            <a:spLocks noChangeArrowheads="1"/>
          </p:cNvSpPr>
          <p:nvPr/>
        </p:nvSpPr>
        <p:spPr bwMode="auto">
          <a:xfrm>
            <a:off x="500034" y="4149725"/>
            <a:ext cx="4071966" cy="2708275"/>
          </a:xfrm>
          <a:prstGeom prst="rightArrow">
            <a:avLst>
              <a:gd name="adj1" fmla="val 50000"/>
              <a:gd name="adj2" fmla="val 30569"/>
            </a:avLst>
          </a:prstGeom>
          <a:solidFill>
            <a:srgbClr val="F2BCE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539750" y="5013325"/>
            <a:ext cx="3240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endParaRPr lang="ru-RU">
              <a:latin typeface="Lucida Sans Unicode" pitchFamily="34" charset="0"/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611188" y="4572008"/>
            <a:ext cx="417512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Интернет сегодня предлагает решения на все поставленные задачи. Зачем придумывать сочинения самому, когда есть Интернет, и зачем вообще писать, когда для этого есть принтер?</a:t>
            </a:r>
          </a:p>
          <a:p>
            <a:pPr marL="342900" indent="-342900">
              <a:spcBef>
                <a:spcPct val="50000"/>
              </a:spcBef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C:\Users\пк\AppData\Local\Temp\Rar$DIa0.823\image11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214686"/>
            <a:ext cx="250033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True"/>
  <p:tag name="HOTSPOTTYPE" val="DefinedInNavigator"/>
  <p:tag name="BRANCHTO" val="262"/>
</p:tagLst>
</file>

<file path=ppt/theme/theme1.xml><?xml version="1.0" encoding="utf-8"?>
<a:theme xmlns:a="http://schemas.openxmlformats.org/drawingml/2006/main" name="пастель">
  <a:themeElements>
    <a:clrScheme name="">
      <a:dk1>
        <a:srgbClr val="000066"/>
      </a:dk1>
      <a:lt1>
        <a:srgbClr val="FFFFFF"/>
      </a:lt1>
      <a:dk2>
        <a:srgbClr val="666699"/>
      </a:dk2>
      <a:lt2>
        <a:srgbClr val="000000"/>
      </a:lt2>
      <a:accent1>
        <a:srgbClr val="33CCCC"/>
      </a:accent1>
      <a:accent2>
        <a:srgbClr val="FFFF66"/>
      </a:accent2>
      <a:accent3>
        <a:srgbClr val="FFFFFF"/>
      </a:accent3>
      <a:accent4>
        <a:srgbClr val="000056"/>
      </a:accent4>
      <a:accent5>
        <a:srgbClr val="ADE2E2"/>
      </a:accent5>
      <a:accent6>
        <a:srgbClr val="E7E75C"/>
      </a:accent6>
      <a:hlink>
        <a:srgbClr val="3399FF"/>
      </a:hlink>
      <a:folHlink>
        <a:srgbClr val="9966FF"/>
      </a:folHlink>
    </a:clrScheme>
    <a:fontScheme name="08-02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08-02 1">
        <a:dk1>
          <a:srgbClr val="000000"/>
        </a:dk1>
        <a:lt1>
          <a:srgbClr val="FFFFFF"/>
        </a:lt1>
        <a:dk2>
          <a:srgbClr val="996633"/>
        </a:dk2>
        <a:lt2>
          <a:srgbClr val="FF9900"/>
        </a:lt2>
        <a:accent1>
          <a:srgbClr val="D60093"/>
        </a:accent1>
        <a:accent2>
          <a:srgbClr val="FFFF66"/>
        </a:accent2>
        <a:accent3>
          <a:srgbClr val="CAB8AD"/>
        </a:accent3>
        <a:accent4>
          <a:srgbClr val="DADADA"/>
        </a:accent4>
        <a:accent5>
          <a:srgbClr val="E8AAC8"/>
        </a:accent5>
        <a:accent6>
          <a:srgbClr val="E7E75C"/>
        </a:accent6>
        <a:hlink>
          <a:srgbClr val="FF9933"/>
        </a:hlink>
        <a:folHlink>
          <a:srgbClr val="FF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8-02 2">
        <a:dk1>
          <a:srgbClr val="FFFFCC"/>
        </a:dk1>
        <a:lt1>
          <a:srgbClr val="FFFFFF"/>
        </a:lt1>
        <a:dk2>
          <a:srgbClr val="FFFFCC"/>
        </a:dk2>
        <a:lt2>
          <a:srgbClr val="996600"/>
        </a:lt2>
        <a:accent1>
          <a:srgbClr val="FFCC00"/>
        </a:accent1>
        <a:accent2>
          <a:srgbClr val="6666FF"/>
        </a:accent2>
        <a:accent3>
          <a:srgbClr val="FFFFE2"/>
        </a:accent3>
        <a:accent4>
          <a:srgbClr val="DADADA"/>
        </a:accent4>
        <a:accent5>
          <a:srgbClr val="FFE2AA"/>
        </a:accent5>
        <a:accent6>
          <a:srgbClr val="5C5CE7"/>
        </a:accent6>
        <a:hlink>
          <a:srgbClr val="999933"/>
        </a:hlink>
        <a:folHlink>
          <a:srgbClr val="99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8-02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8-02 4">
        <a:dk1>
          <a:srgbClr val="000000"/>
        </a:dk1>
        <a:lt1>
          <a:srgbClr val="FFFFFF"/>
        </a:lt1>
        <a:dk2>
          <a:srgbClr val="990066"/>
        </a:dk2>
        <a:lt2>
          <a:srgbClr val="008080"/>
        </a:lt2>
        <a:accent1>
          <a:srgbClr val="D60093"/>
        </a:accent1>
        <a:accent2>
          <a:srgbClr val="FFFF66"/>
        </a:accent2>
        <a:accent3>
          <a:srgbClr val="CAAAB8"/>
        </a:accent3>
        <a:accent4>
          <a:srgbClr val="DADADA"/>
        </a:accent4>
        <a:accent5>
          <a:srgbClr val="E8AAC8"/>
        </a:accent5>
        <a:accent6>
          <a:srgbClr val="E7E75C"/>
        </a:accent6>
        <a:hlink>
          <a:srgbClr val="FF9933"/>
        </a:hlink>
        <a:folHlink>
          <a:srgbClr val="FF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4836</TotalTime>
  <Words>1082</Words>
  <Application>Microsoft Office PowerPoint</Application>
  <PresentationFormat>Экран (4:3)</PresentationFormat>
  <Paragraphs>108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пастель</vt:lpstr>
      <vt:lpstr> Эффективные методы по популяризации культуры общения в образовательных учреждениях  Запорожец  Ирина Александровна   социальный  педагог МКОУ СОШ №15  им. В.И.Костина  2018-2019 уч. год</vt:lpstr>
      <vt:lpstr>Слайд 2</vt:lpstr>
      <vt:lpstr>Культура общения предполагает: </vt:lpstr>
      <vt:lpstr>Слайд 4</vt:lpstr>
      <vt:lpstr>Слайд 5</vt:lpstr>
      <vt:lpstr>Слайд 6</vt:lpstr>
      <vt:lpstr>Ребёнок учится в общении со сверстниками:</vt:lpstr>
      <vt:lpstr>В общении со взрослыми он узнаёт,  как нужно:</vt:lpstr>
      <vt:lpstr>Слайд 9</vt:lpstr>
      <vt:lpstr>Проблемные вопросы, над которыми необходимо работать:</vt:lpstr>
      <vt:lpstr>Слайд 11</vt:lpstr>
      <vt:lpstr>Плюсы и минусы в использовании SMS-диалога подростками:</vt:lpstr>
      <vt:lpstr>Слайд 13</vt:lpstr>
      <vt:lpstr>Слайд 14</vt:lpstr>
      <vt:lpstr>Методы популяризации культуры общения:</vt:lpstr>
      <vt:lpstr>Слайд 16</vt:lpstr>
      <vt:lpstr>Слайд 17</vt:lpstr>
    </vt:vector>
  </TitlesOfParts>
  <Company>Microsoft</Company>
  <LinksUpToDate>false</LinksUpToDate>
  <SharedDoc>false</SharedDoc>
  <HyperlinkBase>http://www.inzones.com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Проблемы эмоционального выгорания педагогов</dc:title>
  <dc:creator>Admin</dc:creator>
  <cp:lastModifiedBy>пк</cp:lastModifiedBy>
  <cp:revision>404</cp:revision>
  <dcterms:created xsi:type="dcterms:W3CDTF">2010-01-22T15:22:14Z</dcterms:created>
  <dcterms:modified xsi:type="dcterms:W3CDTF">2019-01-16T10:28:38Z</dcterms:modified>
</cp:coreProperties>
</file>